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0"/>
  </p:notesMasterIdLst>
  <p:sldIdLst>
    <p:sldId id="4631" r:id="rId3"/>
    <p:sldId id="4122" r:id="rId4"/>
    <p:sldId id="4047" r:id="rId5"/>
    <p:sldId id="325" r:id="rId6"/>
    <p:sldId id="326" r:id="rId7"/>
    <p:sldId id="378" r:id="rId8"/>
    <p:sldId id="379" r:id="rId9"/>
    <p:sldId id="383" r:id="rId10"/>
    <p:sldId id="382" r:id="rId11"/>
    <p:sldId id="4741" r:id="rId12"/>
    <p:sldId id="4743" r:id="rId13"/>
    <p:sldId id="4744" r:id="rId14"/>
    <p:sldId id="4742" r:id="rId15"/>
    <p:sldId id="4508" r:id="rId16"/>
    <p:sldId id="4730" r:id="rId17"/>
    <p:sldId id="4509" r:id="rId18"/>
    <p:sldId id="47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16.7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6226 50 0,'-25'0'16,"0"0"-16,0 0 16,0 0 15,0 0-15,1 25-1,-1-25-15,0 24 0,0 1 16,0-25-16,-25 25 0,25 0 15,0 25-15,-24-25 16,24 25-16,25-1 0,-25 1 16,25 0-16,0 0 15,25 0-15,-25 0 0,25-26 16,-1 26-16,26 0 0,0-25 16,0 0-16,0 0 15,-1-25-15,26 0 0,-25 0 16,25 0-16,-25-25 15,24 0-15,1 0 0,-25 0 16,0-25-16,-1 1 0,-24-1 16,0-25-16,0 25 15,-25 0-15,0-24 0,0 24 16,-25 0-16,0 0 0,0 0 16,-24 26-16,24-1 15,0 25-15,0-25 0,-25 25 16,25 0-16,0 0 15,0 25-15,0-25 0,1 25 16,24-1-16</inkml:trace>
  <inkml:trace contextRef="#ctx0" brushRef="#br0" timeOffset="996">6126 847 0,'0'24'62,"-25"1"-46,1 0-16,24 0 0,-25 0 16,0 25-16,25 0 0,-25-25 15,0 24-15,0 1 16,25 0-16,-25-25 15,0 25-15,25-25 0,-25-1 16,25 1-16,0 0 0,0 0 16,0 0-1,0-50 1,25 25 0,-25-25-1,25 25-15,0 0 16,0 0-1,0 0-15,0 0 16,0 0-16,24 0 0,1 0 16,0 0-16,0 0 15,0 25-15,0-25 0,24 0 16,-24 0-16,0 0 16,0 0-16,-1 0 0,-24 25 15,0-25-15,0 0 0,0 0 16,-25-25 15,-25 0-15,25 0-1,0 0-15,-25 1 16,25-1-16,-25 0 16,25 0-16,-25 0 0,1-25 15,-1 0-15,25 25 0,-25-24 16,0-1-16,0 0 15,25 25-15,0-25 0,-25 25 16,25 1-16,0-1 0,0 0 16,0 0-16,0 0 15,0 50 63</inkml:trace>
  <inkml:trace contextRef="#ctx0" brushRef="#br0" timeOffset="3033">5429 249 0,'0'-25'16,"-25"25"0,0 0-1,0 0-15,1 0 16,-26 0-16,25 0 0,-25 0 16,0 0-16,-24 0 15,24 0-15,-25 0 0,-25 0 16,1 0-16,24 25 0,-49-25 15,24 0-15,-25 0 16,26 0-16,-26 25 0,1-25 16,24 0-16,-24 0 15,-1 0-15,1 0 0,24 0 16,-24 0-16,24 0 0,0 0 16,-24 0-16,49 0 15,-24-25-15,24 25 0,-25 0 16,26-25-16,-1 25 15,0 0-15,0 0 0,1 0 16,-1 0-16,0 0 0,1 0 16,-26 0-16,25 0 15,-24 0-15,24 0 0,-25 0 16,1 0-16,24 0 16,-25 0-16,26 0 0,-1 0 15,0 0-15,1 0 0,24 0 16,-25 0-16,25 0 15,25-25-15,-24 25 0,24 0 16,-25 0-16,25 0 16,-25 0-16,25 0 0,-25 0 15,26 0-15,-26 0 0,0 0 16,25 0-16,-25 0 16,25 0-16,0 0 0,1 0 15,-1 0-15,0 0 16,0 0-1,50 0 17,-25-25-17</inkml:trace>
  <inkml:trace contextRef="#ctx0" brushRef="#br0" timeOffset="3368">374 0 0,'-25'0'31,"25"25"-31,-25-25 15,0 25 1,0-25-16,25 25 0,-49-1 16,24 1-16,0 0 15,0-25-15,-25 25 0,25 0 16,0 0-16,0-25 0,1 25 16,24 0-16,0 0 15,0 0-15,24-1 0,1 1 16,0 25-16,25-25 0,-25 0 15,25 0-15,0-25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25.3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500 550 0,'0'-25'15,"0"0"-15,0 0 16,-25 0-16,0 0 16,1 25-16,-26 0 15,25 0-15,0 0 0,-25 0 16,25 25-16,-25 0 16,25 0-16,-24 25 0,24 0 15,-25 0-15,25-1 0,0 1 16,25 0-16,0 0 15,0-25-15,0 25 0,0-26 16,25 1-16,0 0 16,25 0-16,-25-25 0,24 0 15,-24 0-15,25-25 0,-25 25 16,25-25-16,-25 0 16,0 1-16,0-26 0,-25 25 15,25-25-15,-25 25 16,0-25-16,0 0 0,0 1 15,0 24-15,-25-25 0,25 25 16,0 0-16,-25 25 16,25 25-1,0 25 1,0-25-16,0 25 0,0-1 16,0 1-16,0-25 0,0 25 15,25 0-15,-25-25 16,25 24-16,-25-24 0,24 0 15,1-25-15,0 25 16,25-25-16,-25 0 16,0 0-16,25-25 0,-25 25 15,-1-25-15,26 0 16,-25-24-16,0 24 0,-25-25 16,25 0-16,-25-25 15,0 26-15,0-26 0,0 0 16,-25 0-16,25 1 0,0-1 15,-25 0-15,25 26 16,0-26-16,0 50 0,0-25 16,-25 50-16,25 25 15,-25 0 1,25 25-16,-25 24 0,25 1 16,0 0-16,0 0 15,0 24-15,0-24 0,0 0 16,25 24-16,0-49 0,25 25 15,-25-50-15,25 24 16,0-24-16,-1 0 16,1-25-16,-25 0 0,25 0 0,-25-25 15,25 0-15,-26-24 16,1 24-16,0-50 0,0 25 16,-25-25-16,25 1 15,-25-26-15,0 25 0,0 1 16,0-1-16,0 0 15,-25 1-15,25 24 0,0 25 16,-25 0-16,25 0 0,-25 25 16,25 25-16,-25 0 15,25 25-15,-24 0 0,24-1 16,0 26-16,0 0 16,24-1-16,1 1 0,0 0 15,0 0-15,0-26 0,0 1 16,0 0-16,0 0 15,0-25-15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25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426 846 0,'25'-25'0,"0"-24"0,-25 24 16,0 0-16,0 0 0,-25-25 15,0 25-15,0 0 16,0 25-16,-25-25 0,25 25 15,-24 0-15,-1 0 0,25 0 16,-25 0-16,25 25 16,0 0-16,0 0 0,0 0 15,1 0-15,24 25 16,0-1-16,0 1 0,0 0 16,0-25-16,24 25 0,1 0 15,25-25-15,0-1 16,-25 1-16,25-25 0,-1 0 15,1 0-15,0 0 16,-25-25-16,0-24 0,0 24 16,0-25-16,0-25 15,-25 0-15,24 1 0,-24-1 16,0-25-16,-24 1 0,24-1 16,-25 26-16,25-26 15,-25 50-15,0-25 0,25 51 16,0-1-16,-25 25 0,25 25 15,0-1-15,0 26 16,0 0-16,25 25 0,-25-1 16,25 1-16,0 0 15,0 24-15,-25-24 0,24 0 16,1 0-16,0-26 0,-25 1 16,25-25-16,-25 25 15,25-50-15</inkml:trace>
  <inkml:trace contextRef="#ctx0" brushRef="#br0" timeOffset="678">1048 697 0,'25'-25'0,"-25"0"0,0 0 15,0 0-15,0 0 0,-25 0 16,25 1-16,-24-1 15,-1 0-15,0 0 0,0 25 16,0-25-16,0 25 16,0 0-16,0 25 0,25 0 15,-25 0-15,25 0 0,0-1 16,0 26-16,0-25 16,0 25-16,0-25 0,0 25 15,25-25-15,0-1 0,-25 1 16,25 0-16,0-25 15,0 0-15,0 0 0,0 0 16,0 0-16,-1-25 16,1 0-16,-25 1 15,25-26-15,-25 25 0,0-25 16,0 25-16,0 0 16,0 0-16,0 0 0,0 50 31,0 0-31,0 0 15,25 25-15,-25-25 0,25 0 16,-25 25-16,25-26 16,0 1-16,0 0 0,0 0 15,24-25 1,-24 0-16,0 0 0,0-25 16,25 0-16,-25-24 0,0 24 15,0-50-15,0 25 16,-1-25-16,-24 1 0,0-1 15,0 0-15,-24 1 16,-1-1-16,25 0 0,-25 25 16,0 26-16,0-1 15,0 25-15,0 0 0,25 25 16,-25 24-16,25 1 0,0 0 16,25 25-16,0-1 15,-25 26-15,25-25 0,0-1 16,0 1-16,0 0 0,0-25 15,-1-1-15,1-24 16,-25 0-16,25-25 0</inkml:trace>
  <inkml:trace contextRef="#ctx0" brushRef="#br0" timeOffset="1248">1422 572 0,'-25'-25'15,"0"1"-15,25-1 0,-25 25 16,50 0 15,0 25-31,25-25 0,0 0 16,-1 0-16,26 0 15,-25 0-15,25 0 0,-1 0 16,-24-25-16,25 25 16,-50-25-16,25 25 0,-25-25 15,-1 0-15,1-25 0,-25 25 16,0 0-16,0-24 15,-25 24-15,25 0 0,-24 0 16,-1 0-16,25 0 0,-25 25 16,0 0-16,0 0 15,0 25-15,25 25 0,-25-25 16,0 24-16,25 1 16,-25 0-16,25 0 0,0 0 15,0-1-15,0-24 16,25 25-16,-25-25 0,25 0 15,-25 0-15,25-25 0,0 0 16,0 0-16,0 0 16,-25-25-16,50 0 0,-26-25 15,1 25 1,0 0-16,0-24 0,-25-1 16,25 0-16,-25 0 0,0 25 15,0-24-15,0 24 16,0 0-16,0 0 0,0 50 31,0 0-31,25 0 16,-25 24-16,25-24 0,0 25 15,0 0-15,-25 0 16,25-1-16,-1-24 0,1 25 16,0-25-16,0 0 15,0-25-15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21.1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0 597 0,'0'-25'16,"0"50"31,0 0-32,0 0-15,0 25 0,25-25 16,-25 0-16,25-1 16,-25 1-16,0 0 0,25 0 15</inkml:trace>
  <inkml:trace contextRef="#ctx0" brushRef="#br0" timeOffset="301">199 398 0,'-25'-25'0,"25"50"16,25-25 0,-25 25-16,25-25 0,0 25 15,0 0-15,0 0 16,-25 24-16,25-24 0,-1 25 16,-24-25-16,25 25 0,-25 0 15,0-1-15,0 1 16,-25-25-16,1 25 0,-1 0 15,0-25-15,-25-1 16,25 26-16,0-50 0</inkml:trace>
  <inkml:trace contextRef="#ctx0" brushRef="#br0" timeOffset="1531">647 498 0,'0'24'47,"0"1"-47,-25 0 16,25 0-16,0 0 15,0 25-15,0-25 16,0 0-16,0 0 0,0-1 16,0 1-1,0-50 1,0 1 0,0-1-16,0 0 15,0-25-15,0 25 0,0-25 16,0 0-16,0 1 15,0-1-15,0 25 0,25-25 16,-25 25-16,25 0 0,0 25 16,0 0-1,0 25-15,0 0 0,0 0 16,24 25-16,-24-25 16,0 25-16,0-1 0,0 1 15,0-25-15,0 25 0,-25-25 16,25 0-16,-25 0 15,0-1-15</inkml:trace>
  <inkml:trace contextRef="#ctx0" brushRef="#br0" timeOffset="1693">672 622 0,'0'-25'16,"25"25"-1,0 0-15,0 0 0,0 0 16,0-25-16,0 25 16,-1-25-16,26 25 0</inkml:trace>
  <inkml:trace contextRef="#ctx0" brushRef="#br0" timeOffset="2052">1095 498 0,'0'24'16,"0"1"15,0 0-15,25-25-1,-25 25-15,25 0 0,-25 0 16,0 0-16,25-25 0,-25 25 15,25-25 1,0 0 0,-25-25-16,0 0 15,25 0-15,0 0 16,-25 0-16,0 0 0,25 0 16,-25 1-16,0-26 15,0 25-15,0 0 16,-25 25-16,0 0 15,25 25 1</inkml:trace>
  <inkml:trace contextRef="#ctx0" brushRef="#br0" timeOffset="2306">1494 224 0,'0'-25'16,"0"50"31,0 0-47,25-1 0,-25 1 15,0 25-15,25-25 0,0 25 16,-25 0-16,0-25 15,25 24-15,-25-24 0,0 0 16,0 0-16,0 0 16</inkml:trace>
  <inkml:trace contextRef="#ctx0" brushRef="#br0" timeOffset="2995">1469 498 0,'0'-25'0,"0"0"15,0 0 17,25 25-32,0 0 15,0-25-15,25 25 16,-26 0-16,1-25 0,0 25 16,0-25-16,0 25 0,0-25 15,0 25 1,-25-25-16,0 0 15,-25 25-15,25-24 16,0 48 0,0 1-1,0 0-15,0 0 16,0 0-16,25 0 0,-25 25 16,0-25-16,25 24 15,-25-24-15,0 0 0,0 25 16,0-25-16,0 0 15,25-25 17,-25-25-32,25 0 0,-25 0 15,24 0-15,-24 0 16,25 0-16,0 25 0,-25-24 16,0-1-16,25 25 15,0 0-15,-25 25 16,25-1-16,-25 1 15,25-25 1,-25 25-16,25-25 0,0 0 16,0 0-1,-1-25-15,1 0 16,0 1-16,-25-1 16,0 0-16,0 0 15,0 0-15,0 0 16,-25 25-16,25-25 15,-25 25-15,1 25 16,-1 0-16,25 0 16,0 25-16,0-25 15,0-1-15,0 1 0,25 0 16,-1 0-16,1 0 16,0-25-1,0 0-15</inkml:trace>
  <inkml:trace contextRef="#ctx0" brushRef="#br0" timeOffset="3372">2341 348 0,'-25'0'0,"50"25"63,-1 0-48,-24 0-15,25-25 16,-25 25-16,0 0 16,0 0-16,0-1 15,-25-24 1,25-24 0,0-1-1,25 0-15,-25 0 16,25 25-16,-25-25 0,0 0 15,25 25-15,-25-25 16,25 25-16,-25 25 16,25 0-16,-25 0 15,0 25-15,0-25 16,25-1-16,-25 1 16,25-25-1</inkml:trace>
  <inkml:trace contextRef="#ctx0" brushRef="#br0" timeOffset="3589">2664 124 0,'-25'0'16,"1"0"-1,24 25-15,0 0 16,0 0-16,0 0 15,24 0-15,-24 24 0,25-24 16,-25 0-16,25 25 0,-25-25 16,25 0-16,-25 0 15,0 0-15,0-1 0</inkml:trace>
  <inkml:trace contextRef="#ctx0" brushRef="#br0" timeOffset="3757">2590 398 0,'0'-25'16,"0"0"0,25 25-1,-1 0 1,1 0-16,0-25 16,0 25-16,25 0 0,-25 0 15,0 0-15,0-25 0</inkml:trace>
  <inkml:trace contextRef="#ctx0" brushRef="#br0" timeOffset="3925">2888 298 0,'0'-25'16,"-24"25"0,24 25 15,24 0-15,-24 0-16,0 0 15,25 0-15,-25 0 16,25 0-16,-25 0 0,0 0 15,25 24-15,-25-24 16,0 0-16</inkml:trace>
  <inkml:trace contextRef="#ctx0" brushRef="#br0" timeOffset="4087">2963 124 0,'-25'-25'15,"0"25"1,0 0-16,1 0 16,24 25-16,-25 0 31</inkml:trace>
  <inkml:trace contextRef="#ctx0" brushRef="#br0" timeOffset="4375">3162 249 0,'0'-25'32,"0"0"-17,-25 25-15,1 0 16,-1 0-16,0 25 15,0-25 1,0 25-16,25-1 0,-25 1 16,25 0-16,0 0 15,0 25-15,25-25 0,0 0 16,0-25-16,0 25 0,0 0 16,24-25-16,1 0 15,-25 0-15</inkml:trace>
  <inkml:trace contextRef="#ctx0" brushRef="#br0" timeOffset="5017">3511 249 0,'-25'0'32,"0"0"-17,0 0 1,0 0-1,0 0 1,1 0 0,-1 24-16,25 1 15,-25 0-15,25 0 16,0 0 0,25 0-16,0 0 15,-1-25 1,1 0-16,0 0 15,0 0-15,0-25 0,0 25 16,-25-25-16,25 25 16,-25-25-16,0 0 0,0 0 15,0 0-15,0 1 16,-25 24 0,25 24-1,0 1 1,0 0-16,25 0 15,-25 0 1,25 0-16,0 0 16,0-25-16,-1 0 15,1-25-15,0 25 16,0-25-16,0 0 0,-25 0 16,25 0-16,0 0 0,-25-24 15,25 24-15,-25-25 16,0 25-16,0 0 0,-25-25 15,0 50-15,25-25 16,-25 1-16,0 24 16,25 24-16,-25-24 0,25 25 15,0 0-15,0 25 16,0-25-16,25 25 0,-25-25 16,25 24-16,0 1 15,-25-25-15,25 0 0,0 0 16,-25 0-16</inkml:trace>
  <inkml:trace contextRef="#ctx0" brushRef="#br0" timeOffset="5215">3660 273 0,'-25'0'0,"1"0"16,48 0-1,26 0 1,-25 0-16,25-24 16,-25 24-16,25-25 15,0 25-15,-1-25 0,1 25 16</inkml:trace>
  <inkml:trace contextRef="#ctx0" brushRef="#br0" timeOffset="5977">3959 273 0,'0'25'0,"25"-25"63,0 0-48,0 0-15,0 0 16,0 0-16,0-25 0,0 25 15,-1 0-15,1-24 16,0 24-16,-25-25 0,0 0 31,0 0-31,-25 25 16,0 0-16,1-25 0,-1 25 16,0 0-16,0 0 15,0 0-15,0 0 0,0 0 16,0 0-16,25 25 15,-25-25-15,25 25 0,0 0 16,25 0-16,-25-1 0,25 1 16,0 0-16,25 0 15,-25 0-15,25 0 0,-26 0 16,26-25-16,0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39.0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155 150 0,'25'0'16,"-50"25"-1,1-1 1,-1 1-16,0 0 16,0 0-16,0 0 0,25 25 15,-25-25-15,25 25 0,0-1 16,0 1-16,25 0 15,-25-25-15,25 25 0,0-25 16,25 24-16,-26-24 0,26 0 16,-25-25-16,25 0 15,-25 0-15</inkml:trace>
  <inkml:trace contextRef="#ctx0" brushRef="#br0" timeOffset="366">454 399 0,'0'-25'15,"0"0"1,0 50 0,0 0-1,0 0 1,0-1-16,0 1 15,0 0-15,25 0 0,-25 0 16,25 0-16,0 0 16,0 0-16,-25 0 0,50-25 15,-25 0-15,-1 0 0,1 0 16,0-25-16,0 25 16,0-25-16,0 0 0,-25 0 15,0 0-15,0-25 16,0 25-16,0 1 0,0-1 15,-25 0-15,0 0 0,0 25 16,0 0 0</inkml:trace>
  <inkml:trace contextRef="#ctx0" brushRef="#br0" timeOffset="720">1127 424 0,'25'-25'16,"-25"0"-1,0 0 1,-25 25-16,0 0 16,0-25-16,0 25 15,0 0-15,0 25 16,0-25-16,0 25 0,25 0 15,25 0 1,-25-1-16,25 1 16,25-25-16,-25 25 15,0 0-15,25 0 0,-26-25 16,1 25-16,0-25 0,-25 25 16,0 0-16,0 0 15,-50-25-15,26 25 16,-26-1-16,0-24 15,25 0-15,-25 0 0,25 0 16,0 0-16</inkml:trace>
  <inkml:trace contextRef="#ctx0" brushRef="#br0" timeOffset="1105">1376 498 0,'-25'0'0,"0"25"16,0-25 0,50 0 15,0 0-31,0 0 16,0-25-16,-1 25 0,26 0 15,-25 0-15,0-25 16,0 25-16,0 0 0,0-25 15,-25 1 1,-25 24-16,0 0 16,0-25-16,0 25 0,0 0 15,-25 0-15,26 0 16,-1 0-16,0 0 0,0 0 16,25 25-16,-25-25 0,25 24 15,0 1-15,25-25 16,0 25-16,0 0 0,0 0 15,-1 0-15,26-25 0,-25 25 16,25-25-16,-25 0 16</inkml:trace>
  <inkml:trace contextRef="#ctx0" brushRef="#br0" timeOffset="1427">1674 399 0,'0'-25'15,"25"0"1,-25 0-16,25 25 0,0 0 16,0 0-1,0 25-15,0 0 16,0 0-16,-25 0 0,25-1 16,-25 1-16,0 0 15,-25-25-15,25 25 0,-25-25 16,0 25-16,0-25 15,0-25 1,25 0-16,0 0 16,25 0-16,-25 1 15,25-1-15,0-25 0,0 25 16,0 0-16,0 0 16,-1 25-16,1-25 15</inkml:trace>
  <inkml:trace contextRef="#ctx0" brushRef="#br0" timeOffset="1741">2272 175 0,'-25'0'0,"25"-25"15,-25 25-15,25 25 32,0-1-17,0 1-15,0 0 16,0 0-16,25 25 0,-25-25 15,0 25-15,25-25 0,-25-1 16,0 26-16,25-25 16,-25 0-16</inkml:trace>
  <inkml:trace contextRef="#ctx0" brushRef="#br0" timeOffset="2143">2546 25 0,'0'-25'16,"25"25"15,0 25-15,0 0-1,0 0-15,0 0 0,-1 25 16,1-25-16,25 24 0,-50 1 16,25 25-16,-25-25 0,-25-1 15,0 1-15,-25 0 16,-24-25-16</inkml:trace>
  <inkml:trace contextRef="#ctx0" brushRef="#br0" timeOffset="3336">1052 1220 0,'0'-25'16,"0"1"-16,0-1 15,-25 25-15,25 25 47,0-1-47,0 1 0,0 0 16,0 0-16,-25 100 31,25-100-31,0 24 0,0-24 16,-25 0-16,25 0 15,0 0-15,0-50 32,0 0-32,0-25 15,25 26-15,-25-26 0,25 0 16,-25 0-16,0-25 15,25 26-15,0-1 0,0 0 16,0 0-16,-25 0 16,49 25-16,-24 1 0,0 24 15,0 0-15,0 0 16,0 0-16,0 24 0,0-24 16,0 50-16,0-25 0,-25 0 15,24 25-15,-24-25 16,25 25-16,-25-26 0,0 26 15,0-25-15,0 0 16</inkml:trace>
  <inkml:trace contextRef="#ctx0" brushRef="#br0" timeOffset="3995">1152 1295 0,'-25'-25'16,"0"25"-16,0 0 0,25-25 15,0 0 1,25 25-16,0-25 16,0 25-16,-1-24 15,1 24-15,25-25 0,-25 0 16,25 25-16,-25-25 0,25 25 16,-26-25-16,1 25 15,0-25-15,0 25 0,0 0 16,0 0-16,-25 25 15,0 0 1,25 0-16,-25 0 0,0 0 16,0-1-16,0 1 15,25 0-15,-25 0 0,0 0 16,0 0-16,0 0 16,-25-25-1,25-25 1,0 0-1,0 0-15,0 0 0,0 0 16,0 0-16,25-24 0,-25 24 16,25 0-16,-25 0 15,25 0-15,-1 25 16,1 0-16,0 0 16,0 25-16,0 0 15,-25 0-15,25 0 16,-25 0-1,0-1-15,25-48 47,-25-1-47,25 0 16,0 0-16,-25 0 16,25 25-16,-1-25 0,1 0 15,0 50 1,-25 0-1,0 0 1,0 0-16,25 0 0,-25 24 16,0-24-16,25 0 0</inkml:trace>
  <inkml:trace contextRef="#ctx0" brushRef="#br0" timeOffset="4376">2173 1146 0,'-25'0'16,"0"0"-1,0 0 1,50 0 15,0 0-15,0-25-16,-1 25 0,1 0 15,0-25-15,0 25 16,0-25-16,0 25 0,-25-25 16,0 0-1,-25 25-15,0-25 16,0 25-16,0 0 0,-24 0 16,24 0-16,-25 0 15,25 25-15,0-25 16,25 25-16,0 0 0,25 0 15,-25 0-15,25 0 16,0 0-16,25-1 0,-26-24 16,1 25-16,25-25 15,-25 0-15</inkml:trace>
  <inkml:trace contextRef="#ctx0" brushRef="#br0" timeOffset="4783">2372 1021 0,'0'-25'0,"-25"0"16,25 0-16,25 25 31,0 25-15,0 0-16,-1-25 16,-24 25-16,25 0 0,0 0 15,-25 0-15,0 0 0,0 0 16,0 0-1,-25-1-15,0-24 16,1 0 0,24-24-16,-25-1 0,25 0 15,0 0-15,0 0 0,25 0 16,-1 0-16,-24 0 16,25 0-16,0 0 0,0 1 15,0 24-15,0 0 16,0 0-16,0 0 0,0 24 15,0-24-15,-25 25 0,24 0 16,-24 0-16,25 0 16,-25 0-16,0 0 15,25-25-15,-25 25 16,0 0 0,25-25-16</inkml:trace>
  <inkml:trace contextRef="#ctx0" brushRef="#br0" timeOffset="4962">2646 772 0,'-25'-25'16,"25"0"-16,-25 25 15,25 25 16</inkml:trace>
  <inkml:trace contextRef="#ctx0" brushRef="#br0" timeOffset="5263">3019 946 0,'0'-24'15,"-25"24"-15,25-25 0,-25 25 16,25-25-16,-25 25 0,1 0 16,24-25-16,-25 25 15,0 0-15,0 0 0,0 25 16,25 0-16,-25-25 15,25 25-15,0-1 0,0 1 16,0 0-16,25 0 0,0-25 16,-25 25-16,50-25 15,-25 25-15,24-25 0,1 0 16</inkml:trace>
  <inkml:trace contextRef="#ctx0" brushRef="#br0" timeOffset="5671">3368 922 0,'-25'-25'0,"0"25"16,0-25 0,0 0-16,0 0 15,0 25 1,0 0-16,25 25 15,-24-25-15,24 25 0,0 0 16,-25 0-16,25-1 16,0 1-16,0 0 15,25-25-15,-25 25 16,24-25-16,1 0 16,0 0-16,0 0 0,0 0 15,0 0 1,-25-25-16,0 0 0,25 0 15,-25-24 1,0 24-16,0 0 16,0 0-16,25 25 15,-25 25 1,25 0-16,-25 0 0,25 24 16,-25-24-16,25 25 0,-25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2:18.2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2817 0,'-25'-25'15,"50"0"1,0 25-16,0 0 0,0 25 15,0 0-15,25 0 16,-1 25-16,1-1 0,25 1 16,0 0-16,-26 0 15,26 25-15,0-26 0,-1 1 16,-24 25-16,25-25 0,-25-1 16,0-24-16,-25 25 15,-1-25-15,1 0 0,0 0 16,0-25-16</inkml:trace>
  <inkml:trace contextRef="#ctx0" brushRef="#br0" timeOffset="294">872 2842 0,'0'-25'15,"0"0"-15,-25 25 0,25-25 16,0 0-1,25 25 1,-25 25 0,0 0-16,25 0 0,-25 0 15,25 0-15,-25 25 0,0-1 16,25 26-16,-25-25 16,0 25-16,24-26 0,-24 26 15,25-25-15,0 25 0,-25-26 16,25-24-16,-25 25 15,25-25-15,-25 0 0,0 0 16,25-25-16,0-25 16</inkml:trace>
  <inkml:trace contextRef="#ctx0" brushRef="#br0" timeOffset="509">1270 3190 0,'25'0'0,"-25"-24"15,0-1 1,25 25 0,-25 25-1,25-1-15,-25 1 16,25 0-16,-25 0 0,25 0 16,-25 25-16,25-25 0,-25 0 15,25 0-15,-25-1 16,0 1-16</inkml:trace>
  <inkml:trace contextRef="#ctx0" brushRef="#br0" timeOffset="661">1370 2966 0,'0'-25'16,"0"1"-16,0-1 15,-25 25-15,25-25 0,0 50 31,0 0-15,25-1-16</inkml:trace>
  <inkml:trace contextRef="#ctx0" brushRef="#br0" timeOffset="1507">1569 3066 0,'25'25'15,"-25"0"1,25-25-16,-25 25 15,25-25 1,0 0 0,0 0-1,-1-25-15,1 25 16,0-25-16,0 25 16,0-25-16,0 0 15,-25 0-15,0 0 16,-25 25-16,0-25 15,-25 25-15,25 0 16,1 0-16,-1 0 16,0 25-16,0-25 0,25 25 15,-25 25-15,25-25 0,0 0 16,0 25-16,25-26 16,-25 1-16,25 25 0,0-25 15,0 0-15,-1 0 16,26-25-16,0 25 0,-25-25 15,25 0-15,0-25 0,-1 0 16,1 0-16,0 0 16,-25 0-16,0-25 0,0 26 15,-25-26-15,0 0 0,-25 25 16,0-25-16,25 25 16,-25 0-16,25 1 0,-25-1 15,25 50 16,25-1-15,-25 1-16,25 0 16,0 25-16,-25-25 0,25 0 15,-25 0-15,25 0 16,-25 0-16,25-1 16,-1-24-1,-24-24-15,25-1 16,-25 0-16,0-25 15,25 25-15,-25 0 16,0-25-16,25 25 0,-25 1 16,25 24-1,0 24-15,-25 1 16,25-25-16,0 50 0,0-25 16,0 0-16,-1 0 15,1-25-15,0 25 0,25-25 16,-25 0-16,0 0 0,0 0 15,0-25-15,0 0 16,-25-25-16,0 25 16,0-25-16,0 26 15,0-26-15,-25 25 0,0 0 16,0 0-16,0 0 0,0 25 16,0 0-16,0 0 15,0 0-15,0 25 0,1 0 16,24 0-1</inkml:trace>
  <inkml:trace contextRef="#ctx0" brushRef="#br0" timeOffset="1871">2789 2817 0,'25'0'0,"0"0"31,0 0-16,0 0 1,0 0-16,0 0 16,0 0-16,-1 0 0,1 0 15,0 0-15,0-25 0,0 25 16,0-25 0,-25 0-1,-25 25-15,0-25 16,0 0-16,0 1 15,0 24-15,25-25 0,-24 25 16,-1 0-16,0 0 16,0 25-16,25-1 15,0 26-15,0-25 0,0 0 16,0 25-16,25-25 16,0 0-16,0 0 0,24-1 15,-24-24-15,0 0 16,25 0-16</inkml:trace>
  <inkml:trace contextRef="#ctx0" brushRef="#br0" timeOffset="2183">3237 2692 0,'0'-49'16,"-24"24"-16,-1 0 0,25-25 16,-25 25-16,25 0 0,25 0 15,0 25 1,-1 25-16,26 0 0,-25 0 15,25 0-15,0 0 16,-25 25-16,25-1 0,-26-24 16,1 25-16,0-25 0,-25 0 15,0 0-15,-25 0 16,0-25-16,1 0 0,-1 0 16,0 0-16,0-25 15,0-25-15,0 25 0,25-50 16,0 26-16,25-26 15,0 25-15,0 0 0,25 1 16,-26-1-16,26 25 0,-25 0 16,0 25-16,0 0 15</inkml:trace>
  <inkml:trace contextRef="#ctx0" brushRef="#br0" timeOffset="2719">1345 1398 0,'0'-25'0,"-25"0"16,25 75 15,25-26-31,0 26 0,0 0 15,0 25-15,0-1 16,24 1-16,1 25 0,0-26 16,-25 1-16,25 0 0,-25 0 15,-1-1-15,1-24 16,0 0-16,-25 0 0,0-25 16,0 0-16</inkml:trace>
  <inkml:trace contextRef="#ctx0" brushRef="#br0" timeOffset="3005">1594 2369 0,'-25'-25'0,"25"0"16,-25 25-16,25-25 0,0 0 15,25 0 1,0 25 0,0 0-16,25 0 15,-25 0-15,24 25 0,1-25 16,-25 25-16,25-25 0,-25 0 15,0 25-15,0-25 16,-1 0-16,-24-25 31,0 0-31,-24 25 16,24-25-16,-25 0 16,0 25-1,25 25 1,-25-25-16,25 25 15</inkml:trace>
  <inkml:trace contextRef="#ctx0" brushRef="#br0" timeOffset="3720">324 750 0,'-25'0'16,"0"-25"-16,0 25 0,0 0 15,25 25 1,0 0-16,0 25 15,0-25-15,25 24 0,0 26 16,0-25-16,-25 0 16,25 0-16,0-1 0,-25 1 15,0-25-15,0 0 0,0 0 16,0 0-16,-25-25 16,25-25-1,0 0-15,-25 0 16,25-25-16,-25 1 0,0-26 15,0 0-15,0-25 0,1 1 16,-1-1-16,0-24 16,25 24-16,0 1 0,0-1 15,0 0-15,25 51 16,24-26-16,1 50 0,0 0 16,25 25-16,-1 25 0,-24 0 15,25 0-15,-25 25 16,-25-1-16,24 26 0,-24-25 15,-25 25-15,0-1 16,-25 1-16,1-25 0,-1 0 16,-25 24-16,0-49 0,0 25 15,0-25-15,26 0 16,-26-25-16,25 0 0,0 0 16,0-25-16,25 0 15,0 0-15,0-25 0,0 25 16,25 0-16,25 1 0,-25-1 15,24 25-15,26 25 16,-25-1-16,0 26 0,0 0 16,-1 0-16,1 0 15,0 24-15,0-24 0,0 0 16,-25 0-16,24-25 0,-24 0 16,0-25-16</inkml:trace>
  <inkml:trace contextRef="#ctx0" brushRef="#br0" timeOffset="4080">1220 700 0,'0'-25'15,"0"0"-15,-24 1 0,-1-1 16,0 25 0,0 0-1,25 25 1,0-1-16,0 1 15,25 25-15,-25-25 0,25 0 16,-25 25-16,25-25 16,-1 0-16,1-25 0,0 0 15,0 0-15,0 0 0,-25-25 16,25 0-16,-25 0 16,25 0-16,-25 0 0,0-25 15,-25 0-15,0 26 16,0-26-16,0 25 0,0 0 15,0 0-15,1 25 16,-1 0-16,25 25 16,0 0-16,25 0 15,-1 0-15,-24 0 0,25-1 16,0-24-16</inkml:trace>
  <inkml:trace contextRef="#ctx0" brushRef="#br0" timeOffset="4289">1445 252 0,'0'-25'0,"-25"0"0,25 0 15,-25 0-15,50 50 32,-25 0-32,25 25 15,-1 0-15,26 0 16,-25-1-16,0 1 0,0 25 15,0-25-15,0 0 16,0-1-16,0-24 0,-1 0 16</inkml:trace>
  <inkml:trace contextRef="#ctx0" brushRef="#br0" timeOffset="4667">1793 576 0,'0'-25'16,"0"0"-16,0 0 31,25 25-15,0 0-16,0 0 15,0-25-15,0 25 0,0 0 16,-1-25-16,1 25 0,0-25 16,0 25-16,0-25 15,-25 1-15,0-1 0,-25 0 16,0 0-1,0 25-15,0-25 0,-24 25 16,24 0-16,-25-25 0,25 25 16,0 0-16,-25 25 15,50 0-15,-25 0 0,25 25 16,25-26-16,0 26 16,0 0-16,0 0 0,25 0 15,0-25-15,-1-1 0,1 1 16,0 0-16,0-25 15,-25 0-15,25 0 0,-25 0 16,-25-25-16,24 25 16,-24-25-16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2:43.2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52 523 0,'-25'0'0,"25"-25"16,-25 25-16,25-25 15,0 0-15,0 0 16,0 0 0,25 0-16,0 1 15,0-1-15,0 25 16,0-25-16,0 25 0,-1-25 15,26 25-15,-25 0 0,0 25 16,-25 0-16,25 0 16,-25-1-16,0 26 0,-25-25 15,25 25-15,-25 0 16,0 0-16,-25-1 0,26-24 16,-26 0-16,25 0 0,0 0 15,25 0-15,-25-25 16,50-25-1,0 25-15,0-25 16,0 0-16,24 0 0,1 0 16,0 25-16,0-25 0,0 1 15,-1 24-15,1 0 16,-25 0-16,25 0 0,-25 0 16,0 0-1</inkml:trace>
  <inkml:trace contextRef="#ctx0" brushRef="#br0" timeOffset="300">500 149 0,'0'-25'0,"-25"1"16,0-26-16,25 25 15,-25 25-15,25-25 0,25 25 16,0 25-1,25 0 1,-25 25-16,0-26 0,25 26 16,-1-25-16,-24 25 15,0 0-15,0 0 0,0-1 16,-25 1-16,0-25 0,0 25 16,0-25-16,0 25 15,-25-26-15,0 1 0,25 25 16,-25-50-16,0 25 15,1 0-15,-1-25 0,0 25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2:44.4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74 697 0,'0'-25'16,"0"1"-16,-25-26 0,1 25 16,24 0-16,-25 0 15,25 0-15,0 0 0,0 0 16,25 0-16,-25 1 0,24-1 16,1 0-16,0 0 15,0 25-15,25-25 0,-25 25 16,0-25-16,25 25 0,-26 0 15,1 0-15,25 25 16,-25-25-16,-25 25 0,25 0 16,-25 0-16,0 0 15,-25 24-15,25-24 0,-25 25 16,0-25-16,-25 25 16,26-25-16,-1 0 0,0-1 15,0 1-15,0-25 0,25 25 16,-25-25-16,50-25 15,0 25 1,0-25-16,0 25 0,24-24 16,-24 24-16,25-25 15,0 25-15,-25 0 0,25 0 16,-25 0-16,0 25 16,-1-25-16,1 24 0,-25 1 15,0 0-15,0 25 0,0-25 16,-25 0-16,1 0 15,-1 0-15,0-25 0,-25 25 16,25-25-16,0 0 16,-25 0-16,25 0 0,0-25 15,1 0-15</inkml:trace>
  <inkml:trace contextRef="#ctx0" brushRef="#br0" timeOffset="355">398 75 0,'-25'0'0,"25"-25"0,0 0 16,25 25-16,0-25 15,25 25 1,-25 0-16,25 25 0,-1 0 15,26-25-15,-25 25 0,0 25 16,-1-25-16,1 24 16,-25 1-16,0 0 0,-25 25 15,0-26-15,0 26 16,0-25-16,-25 25 0,0-26 16,0 1-16,0-25 15,25 0-15,-24 0 0,-1 0 16,25 0-16,-25-25 0,25 25 15,-25-25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1:46.6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6397 2294 0,'-24'0'0,"24"-25"16,-25 25-16,25 25 47,-25-25-47,25 25 15,0 0 1,0 0-16,0 24 0,0-24 16,0 25-16,0 0 0,0 25 15,0-26-15,0 26 16,0 0-16,25-1 0,-25 1 15,0 0-15,25 0 0,-25-1 16,0 1-16,0 0 16,24-1-16,-24-24 0,0 25 15,25-25-15,-25 24 16,0-24-16,0 25 0,0-25 16,25 0-16,-25-1 0,0 1 15,0 0-15,25 0 16,-25 0-16,0-1 0,0 1 15,25 0-15,-25-25 16,0 25-16,0-1 0,0-24 16,25 0-16,-25 0 0,0 0 15,0 0-15,0 0 16,0 0-16,-25 0 16,25 0-1,-25-25-15,25 24 16,-25-24-1,25 25 1,25-25 47,0 0-48,0 0-15,25 0 16,0 0-16,-1 0 15,26 0-15,0 0 0,24 0 16,26 0-16,-1 0 0,1 0 16,24-25-16,1 25 15,-1 0-15,1 0 0,-26 0 16,25 0-16,-24 25 16,-1-25-16,1 0 0,-1 0 15,1 0-15,24 0 0,-24 25 16,-1-25-16,1 0 15,-1 0-15,-24 0 0,0 0 16,-1 0-16,-24 0 16,-25 0-16,0 0 0,-26 0 15,1 0-15,0 0 16,-50 0 0,0 0 15,1 0-16,24 25-15,-25-25 16,25 25 0,0 0-16,0 0 15,0 0 1,0 0-16,0 0 16,0 0-16,0 24 0,0-24 15,0 25-15,0 0 16,0-25-16,0 25 0,0 24 15,0-24-15,0 0 0,0 25 16,0-1-16,0-24 16,0 25-16,25-1 0,-25 1 15,0 0-15,24 0 16,-24-1-16,25 1 0,-25 0 16,0-25-16,25 24 15,0 1-15,-25-25 0,25 24 16,-25-24-16,25 25 0,-25-25 15,25 0-15,-25-1 16,0 1-16,0 0 0,0 0 16,0 0-16,0-1 15,0 1-15,0-25 0,0 0 16,0 0-16,25 0 0,-25 0 16,0 0-16,0-1 15,25 1-15,-25 0 16,0 0-16,0 0 15,0 0-15,0 0 16,0 0 0,0-50 15</inkml:trace>
  <inkml:trace contextRef="#ctx0" brushRef="#br0" timeOffset="239">9759 7249 0,'0'25'16,"25"-25"-1,-25 25-15,25-25 0,0 0 16,0 25-16,0-25 15,0 25-15,-1 0 0,1-25 16,0 25-16,0 0 16,0 0-1</inkml:trace>
  <inkml:trace contextRef="#ctx0" brushRef="#br0" timeOffset="456">10481 7299 0,'25'-25'0,"0"25"16,-25-25-1,-25 25-15,-25 0 16,26 25-16,-1-25 16,0 25-16,-25-25 0,25 25 15,0-25-15,-25 25 16,25 0-16,1-25 0,-1 25 15,0 0-15,0 0 16,0-25-16</inkml:trace>
  <inkml:trace contextRef="#ctx0" brushRef="#br0" timeOffset="1429">10357 8494 0,'0'-25'0,"-25"1"16,25-1-16,0 0 16,-25 25-16,25-25 31,25 25-15,0 0-1,0 0 1,0 0-16,-25-25 0,25 25 15,-1 0-15,-24-25 16,25 25-16,-25-25 16,-25 25-1,1 0-15,-1 0 16,-25 0-16,0 0 0,0 0 16,0 0-16,-24 25 15,24 0-15,0-25 0,0 25 16,25 0-16,0 0 0,1 0 15,24 24-15,0-24 16,24 0-16,1 25 0,25-25 16,0 0-16,0 0 0,0-25 15,-1 25-15,1-25 16,25 0-16,-50 0 0,25 0 16,-25 0-16,-50-25 31,-25 25-31,25 0 15,-50 0-15,25 25 0,-24-25 16,24 25-16,0-1 16,0 1-16,0 0 0,26 25 15,24-25-15,0 25 0,0-25 16,24 24-16,26-24 16,-25 0-16,50-25 0,-25 25 15,24-25-15,1 0 0,0 0 16,-25 0-16</inkml:trace>
  <inkml:trace contextRef="#ctx0" brushRef="#br0" timeOffset="2029">10730 8743 0,'0'-24'15,"0"-1"-15,-25 0 32,25 0-17,0 50 17,0 0-32,25-25 0,-25 25 15,25-1-15,0 26 16,-25-25-16,25 0 0,-25 25 15,0-25-15,0 0 16,25 0-16,-25-1 16,0-48-1,0-1 1,0 0-16,25-25 16,-25 25-16,25-25 0,-25 25 15,25-24-15,0 24 16,-1 0-16,1 25 15,0 0-15,0 25 16,-25 0 0,25-1-16,-25 1 15,0 0-15,0 0 0,0 0 16,25-25 0,-25-25-1,0 0-15,25 0 16,-25 0-16,25 1 0,0-1 15,0 0-15,-1 0 16,1 0-16,0 25 0,0 0 16,0 25-1,-25 0-15,25 0 0,-25 24 16,0-24-16,25 0 0,-25 25 16,0-25-16,25-25 15</inkml:trace>
  <inkml:trace contextRef="#ctx0" brushRef="#br0" timeOffset="2479">11527 8395 0,'0'-25'0,"0"0"16,-25 25-16,25 50 31,0-25-31,0 24 15,25 1-15,-25 0 0,25 25 16,0-25-16,0 24 16,0 1-16,-25-25 0,25 25 15,-25-26-15,0 26 0,25-50 16,-25 25-16,0-25 16,0 0-16,-25-25 0,0 0 15,25-25 1,0 0-16,-25-25 0,25 0 15,0 0-15,0 1 0,0-26 16,25 25-16,-25-25 16,25 26-16,0-1 0,0 25 15,24-25-15,-24 50 0,0-25 16,0 25-16,25 0 16,-25 25-16,0 0 15,-25 0-15,0 0 16,-25 0-16,0 24 0,0-24 15,0-25-15,-25 25 16,25 0-16,0-25 0,1 0 16,-1 0-16,25-25 0</inkml:trace>
  <inkml:trace contextRef="#ctx0" brushRef="#br0" timeOffset="2684">12025 8345 0,'25'-25'15,"0"25"1,-25-25-16,0 50 16,0 0-1,25 0-15,-25 0 16,25 25-16,-25-26 0,25 26 16,-25 0-16,25 0 15,-25-25-15,25 25 0,-25-25 16,24 24-16,-24-24 0</inkml:trace>
  <inkml:trace contextRef="#ctx0" brushRef="#br0" timeOffset="3037">12399 8594 0,'0'-25'15,"25"25"-15,-25-25 0,0 0 16,0 0-16,0 0 15,-25 25 1,0 25 0,0 0-1,25 0-15,-25 0 0,25 0 16,0 0-16,0 0 16,25 0-16,-25 0 0,25 0 15,0-1-15,0-24 0,0 0 16,-1 0-16,1 0 15,0-24-15,0 24 0,0-25 16,-25 0-16,0 0 16,0 0-16,0 0 0,-25 0 15,0 0-15,0 0 0,0 0 16,1 25-16,-1 0 16,0 0-16,0 0 0</inkml:trace>
  <inkml:trace contextRef="#ctx0" brushRef="#br0" timeOffset="3422">12673 8494 0,'0'-25'0,"0"1"32,0 48-1,0 1-16,0 0-15,25 0 0,-25 0 16,0 0-16,25 25 16,-1-25-16,-24 0 0,25-25 15,0 25-15,0-25 16,0 0-16,0 0 0,0 0 16,0-25-16,-25 0 0,25 0 15,-25 0-15,0 0 16,0-25-16,25 25 0,-25 0 15,0 0-15,-25 25 16,25 25 0,-25 25-16,0 0 0,0 0 15,25 0-15,-25 24 16,0-24-16,25 25 0,-25-25 16,25-1-16,0 1 15,0-25-15,0 0 0,0 0 16</inkml:trace>
  <inkml:trace contextRef="#ctx0" brushRef="#br0" timeOffset="3806">13245 8569 0,'0'-25'0,"0"0"31,-24 25-31,24 25 47,24-25-47,-24 25 16,25-25 0,0 0-16,0 0 15,0-25-15,0 0 16,-25 0-1,0 0-15,-25 25 16,0-24-16,0 24 16,0 0-16,-24 0 0,24 0 15,0 24-15,0 1 0,0 0 16,0 0-16,25 0 16,0 0-16,25 0 0,-25 0 15,25 0-15,25 0 16,-1 0-16,1-25 0</inkml:trace>
  <inkml:trace contextRef="#ctx0" brushRef="#br0" timeOffset="4178">13743 8544 0,'-24'0'0,"-26"0"15,25 0-15,0-25 16,0 25-16,50 0 31,0 0-15,0 0-16,0 0 15,0 0-15,-1 0 16,1 0 15,-25-25-31,25 25 16,-25-25-16,0 1 0,25 24 15,-25-25-15,-25 0 16,0 25-16,-24 0 16,24 0-16,0 25 15,-25 0-15,25-1 16,0 1-16,25 0 0,0 25 16,0-25-16,25 0 15,25 25-15,0-50 0,-1 25 16,26-25-16</inkml:trace>
  <inkml:trace contextRef="#ctx0" brushRef="#br0" timeOffset="4538">14590 8370 0,'0'-25'0,"0"0"0,0 0 16,0 0-16,0 0 15,0 0-15,-25 1 0,0-1 16,-24 25-16,24 0 16,-25 0-16,0 25 15,25-25-15,-25 24 0,25 1 16,1 0-16,-1 0 16,25 0-16,25 0 0,-1 0 15,1 0-15,25 0 0,0 24 16,0-24-16,0 0 15,-1 0-15,1 0 0,-25 0 16,0 0-16,-25 0 16,-25 0-16,0 0 0,-25-25 15,1 25-15,-1-25 0,0 24 16,0-24-16,0 0 16,1 0-16,24-24 0,25-1 15</inkml:trace>
  <inkml:trace contextRef="#ctx0" brushRef="#br0" timeOffset="4921">14740 8519 0,'0'25'0,"-25"-25"0,0 0 16,50 0 30,0 0-46,-1 0 0,26 0 16,-25 0-16,0 25 16,0-25-16,0 0 0,0 0 15,0 0 1,-25-25-16,0 0 16,0 0-1,0 0-15,-25 25 0,25-24 16,-25-1-16,0 25 0,0-25 15,-25 25-15,25 0 16,0 0-16,1 25 0,-1-25 16,0 25-16,0-1 15,25 1-15,0 25 0,0-25 16,0 0-16,25 0 0,0 0 16,0-25-16,24 25 15,1-25-15,0 0 0,25 0 16</inkml:trace>
  <inkml:trace contextRef="#ctx0" brushRef="#br0" timeOffset="5155">15213 8270 0,'0'-50'16,"-25"26"-16,25-1 0,0 0 16,0 0-16,0 50 31,0 0-16,0 24-15,0-24 0,0 25 16,0 0-16,0 0 0,0 0 16,25-1-16,-25 1 15,0 0-15,25-25 0,0 0 16,-25 0-16,24 0 16,1-25-16</inkml:trace>
  <inkml:trace contextRef="#ctx0" brushRef="#br0" timeOffset="5288">15163 8519 0,'-25'-25'0,"0"0"16,0 25-16,25-24 15,25 24-15,25 0 0,0 0 16,24 0-16,1 0 16,0 0-16,24 0 0,-24 0 15,0 0-15</inkml:trace>
  <inkml:trace contextRef="#ctx0" brushRef="#br0" timeOffset="6009">8539 8021 0,'0'-50'0,"0"26"0,0-1 16,0 0 0,0 50-16,0 0 15,0 24-15,0 1 16,0 25-16,0 0 0,0 24 16,0 26-16,25-1 0,-25 1 15,0 24-15,0 1 16,0-1-16,0 0 0,0 1 15,0-1-15,0-24 0,0-1 16,0-24-16,25-1 16,-25-24-16,25 0 0,-25-25 15,0-25-15,25-1 16</inkml:trace>
  <inkml:trace contextRef="#ctx0" brushRef="#br0" timeOffset="7630">8489 8021 0,'-25'0'0,"25"-25"15,-25 25-15,25-25 16,25 1 0,0 24-16,0 0 15,0 0-15,50 0 0,-26 0 16,51-25-16,0 25 0,49 0 16,1-25-16,49 25 15,25-25-15,50 0 0,0 25 16,49-25-16,26 0 15,25 0-15,-1 0 0,26 25 16,24-25-16,0 1 0,-24-1 16,-1 25-16,-24-25 15,-1 25-15,-24-25 0,-50 25 16,-1 0-16,-49-25 16,0 25-16,-74 0 0,-1 0 15,-49-25-15,-26 25 0,-24 0 16,-25 0-16,-25-25 15,0 25-15,-25 25 63,24-25-63,-24 25 31,0 0-15,-24-25-1,24 25-15,0 0 16,0 0-16,0-1 16,0 1-16,0 25 0,24-25 15,-24 25-15,0 0 16,0 24-16,0-24 0,0 25 16,0 0-16,0-1 0,0 26 15,0-25-15,0-1 16,0 26-16,25-25 0,-25-1 15,25 26-15,0-25 0,0-1 16,0 26-16,0-25 16,0 24-16,0-24 0,0 25 15,-25-26-15,24 1 16,-24 25-16,0-26 0,0-24 16,-24 25-16,24-25 0,0 24 15,0-49-15,0 25 16,0 0-16,0-25 0,0 0 15,0 0-15,24-1 16,-24 1-16,0 0 16,-24-25-1,-1 0 1,0 25-16,0-25 16,0 0-1,25 25-15,-25-25 16,0 25-1,0-25-15,-25 0 16,1 0-16,-1 0 0,-50 0 16,1 0-16,-26 0 15,-24 0-15,-1 0 0,-24 0 16,0-25-16,-26 25 0,1 0 16,0 0-16,-25 25 15,0-25-15,0 25 0,0 0 16,-26-25-16,1 25 15,0 0-15,0-1 0,0 1 16,-25-25-16,25 25 0,0 0 16,0 0-16,25 0 15,25 0-15,0-25 0,25 25 16,24 0-16,1-25 16,24 25-16,1-25 0,24 24 15,-24-24-15,24 0 0,0 0 16,1 25-16,-1-25 15,1 0-15,24 0 0,-25 0 16,1 0-16,24 0 16,-25 0-16,26 0 0,-1 0 15,0 0-15,1 0 0,24 25 16,-25-25-16,25 0 16,0 0-16,1 0 0,24 0 15,-25 0-15,25 0 0,0 0 16,0 0-16,25-25 15,25 0 17,0 25-32,0 0 31,-25-24-31,0-1 16,0 0-1,0 0-15,0 0 16,0 0-16,0 0 0,0 0 15,0 0-15,0 0 16,0 1 0,-25-1-16,25 0 15,0 0 1,-25 25-16,25-25 0,0 0 16,0 0-16,0-25 0,0 25 15,-25 1-15,25-1 16,0 0-16,0 0 0,0 0 15,25 25 1,-25 25 0,0 0-1,0 0-15,0 0 16</inkml:trace>
  <inkml:trace contextRef="#ctx0" brushRef="#br0" timeOffset="11102">8987 7847 0,'0'-25'31,"25"25"-31,-25-25 32,0 0-1,0 0-15,0 0-1,0 1-15,0-1 16,0 0-16,0 0 0,0 0 15,25-25-15,-25 0 16,0 1-16,0-1 0,0 0 16,0-25-16,0 0 15,0 1-15,0-1 0,0 0 16,25-24-16,-25 24 0,0 0 16,0-24-16,0 24 15,0 0-15,0 1 0,0-1 16,-25 0-16,25 25 0,0-24 15,-25 49-15,25-25 16,0 25-16,0-25 0,-25 25 16,25 0-16,0 1 15,-25 24-15,25-25 16,0 0 0,0 0 15,0 0 0,0 0 0,0 0 16,25 25-47,-50 0 78,0 0-62,1 0-16,-26 0 16,25 0-16,-25 0 15,0 25-15,0-25 0,-24 0 16,-1 25-16,-25-25 15,-24 0-15,-1 25 0,1-25 16,-26 25-16,1-25 16,0 25-16,-26-25 0,1 0 15,25 0-15,-26 25 0,26-25 16,-1 0-16,26 0 16,-1 0-16,1 0 0,24 0 15,1 0-15,-1 0 0,25 0 16,1 0-16,-1-25 15,25 25-15,-25 0 0,51 0 16,-26-25-16,25 25 16,-25 0-16,25-25 0,0 25 15,0 0-15,0-25 16,1 25-16,-1 0 0,0 0 16,0-25-16,0 25 0,0 0 15,-25 0-15,25 0 16,0 0-16,-24 0 0,24 0 15,0 0-15,0 0 0,0-25 16,0 25 0,25-25-1,25 25 17,-25-25-32,0 0 46,0 1-30,0-1-16,0 0 16,25 0-16,-25 0 0,0 0 15,0 0-15,0-25 16,0 1-16,0-1 0,0 0 16,0 0-16,0-25 15,0 1-15,0-1 0,0 0 16,0 1-16,0-1 0,0-25 15,0 26-15,-25-1 16,25-25-16,0 26 0,0-1 16,0 0-16,0 0 15,0 1-15,0-1 0,0 0 16,0 26-16,0-26 0,0 25 16,0-25-16,0 1 15,25 24-15,-25 0 0,0-25 16,0 25-16,0 1 15,0-1-15,0 0 0,0 0 16,0 0-16,0 1 0,0 24 16,0-25-16,0 0 15,-25 0-15,25 1 0,0-1 16,0 0-16,-25 0 16,25 0-16,0 1 0,0-1 15,0 0-15,0 0 0,-25 25 16,25 0-16,0 0 15,0 1-15,-25-1 0,25 0 16,0 0-16,-25 0 0,25 0 16,-25 0-1,25 0-15,0 0 16,-24 0-16,24 0 16,0 1-1,0-1 1,-25 25 31</inkml:trace>
  <inkml:trace contextRef="#ctx0" brushRef="#br0" timeOffset="11656">4380 2369 0,'0'-25'16,"25"25"-16,-25-25 0,25 25 16,-25-25-16,25 25 15,-25-25-15,25 0 0,0 25 16,-25-25-16,25 0 0,-25 0 15,25 0-15,0 0 16,-25 1-16,24-1 0,-24 0 16,25 0-16,0 0 15,0 0-15,-25 0 16,25 25-16,0 0 31,0 0-31,0 25 16,0-25-16,0 25 15,-1 0-15,1 0 16,0 0-16,0 24 16,0-24-16,0 0 0,0 0 15,0 25-15,0-25 0,25 0 16,-50 0-16,24 0 16,1 0-16,0-1 0,-25 1 15</inkml:trace>
  <inkml:trace contextRef="#ctx0" brushRef="#br0" timeOffset="12909">2961 6975 0,'0'-25'0,"0"1"15,50-26-15,-25 25 16,24-25-16,1 0 0,25 0 16,25 1-16,-1-1 15,26-25-15,-26 25 0,51-24 16,-26-1-16,26 0 0,-26 1 15,1 24-15,-26-25 16,-24 25-16,0 25 0,-26-25 16,1 26-16,-25 24 0,0-25 15,-50 25 1,0 0-16,0 0 16,0 0-16,1 25 15,-1-25-15</inkml:trace>
  <inkml:trace contextRef="#ctx0" brushRef="#br0" timeOffset="13155">4430 5830 0,'-25'-25'0,"0"25"15,25-25-15,-25 25 0,25-25 31,25 25-31,0 0 16,0 0-16,25 25 0,0 0 16,-25 0-16,24 0 15,1 25-15,-25-1 0,0 1 16,-25 0-16,0 0 16,-25 25-16,0-26 0,-25 26 15</inkml:trace>
  <inkml:trace contextRef="#ctx0" brushRef="#br0" timeOffset="15039">272 8619 0,'0'-25'0,"0"0"15,0 0-15,0 0 0,0 0 16,-25 0-16,25 1 0,0-1 15,-25 0-15,0 25 16,25-25-16,-25 25 0,0 25 16,0 0-16,0 0 15,0-1-15,0 1 0,1 25 16,24 0-16,-25 0 0,25 0 16,0-1-16,25 1 15,-1 0-15,1 0 0,0-25 16,25 0-16,0-25 15,0 0-15,-1 0 0,1-25 16,0 0-16,0 0 0,-25-25 16,0 0-16,-25 1 15,0 24-15,0-50 0,-25 25 16,0 0-16,-25 25 0,25-24 16,-25 24-16,1 0 15,24 0-15,-25 25 0,25 0 16,0 0-16,25 25 15,0 0-15,0 0 0,0-1 16,25 1-16,0-25 16,0 25-16,0 0 0,0-25 15,24 0-15,-24 0 0,0 0 16,0 0-16,25 0 16,-25-25-16,0 0 0,0 25 15,-1-25-15,-24 1 16,25 24-16,0-25 0,0 25 15,-25 25-15,25-25 16,-25 24-16,25 1 16,-25 25-16,25-25 0,-25 0 15,0 0-15,25 0 0,-25 0 16,0 0-16,0 0 16,0-50-1,25 25 1,-25-25-16,0 0 0,25 0 15,-25 0-15,24 0 0,1 0 16,0 0-16,0 0 16,0 25-16,0 0 0,0 25 15,0-25 1,0 25-16,-25 0 0,25 0 16,-1 0-16,1 0 15,0 0-15,0-25 16,0 0-16,0 0 0,0-25 15,0 0-15,-25-25 16,25 25-16,-25-25 0,0 1 16,0-1-16,0-25 15,-25 25-15,25-24 0,-25 24 16,25-25-16,-25 25 0,25 25 16,0 0-16,-25 50 15,25 0-15,0 0 16,0 25-16,25 25 15,0-26-15,-25 1 0,25 0 16,0 0-16,0 0 0,0-25 16,-1 24-16,1-49 15,0 25-15,0-25 0,0-25 32,-25 0-32,0 1 0,0-1 15,0 0-15,0-25 0,0 25 16,0 0-16,0 0 15,0 0-15,0 50 16,25 0 0,-25 0-1,25 0-15,-25 0 0,25 0 16,-25 0-16,25-25 16,0 25-16,-1-25 0,1 24 15,0-24-15,0 0 0,25 0 16,-25-24-16,0-1 15,0 0-15,-25 0 16,0 0-16,0 0 16,0 0-16,0 0 0,0 0 15,-25 25-15,0-25 16,25 50 0,0 0-1,25-25-15,-25 25 16,25 0-16,0 0 0,-1-25 15,1 25-15,0-25 0,0 25 16,0 0-16,0 0 16,0-1-16,0 26 0,0 0 15,-25-25-15,0 25 16,0 25-16,-25-26 0,0 1 16,0 0-16,0 0 0,0 0 15,-25-1-15,25-24 16,1 0-16,-1-25 0,0 0 15,0 0-15,0 0 0,0-50 16,25 25-16,0-24 16,-25-1-16,25-25 0,0 25 15,25-24-15,0 24 16,0 0-16,0 25 0,25 0 16,-26 25-16,1 0 0,0 0 15,0 25-15</inkml:trace>
  <inkml:trace contextRef="#ctx0" brushRef="#br0" timeOffset="16000">2538 7996 0,'0'-25'0,"0"1"0,0-1 16,0 0-1,0 0-15,0 0 16,-25 25-16,25-25 16,-25 25-16,25 25 15,-25-25 1,25 25-16,0 0 16,0 0-16,0 0 15,25-25 32,-25-25-47,25 25 16,-25-25-16,0 0 15,0 0 1,0 0 0,-25 25-16,0 0 0,0 0 15,-25 25 1,25 0-16,0 0 0,0 0 15,-24 0-15,24 24 0,25 1 16,0 0-16,0 0 16,0-25-16,25 24 0,0-24 15,24 25-15,-24-25 16,25-25-16,0 25 0,25-25 16,-50 0-16,24 0 0,1 0 15,-25 0-15,0-25 16,-25 0-16,0 0 15,-25 25 1,0 0-16,0 0 0,-25 0 16,1 25-16,24-25 15,-25 25-15,0 0 0,25-25 16,-25 25-16,25 0 16,25 0-16,0 0 15,25-1-15,-25 1 16,25 0-16,0 0 0,0-25 15,25 25-15,-25-25 16,0 25-16,25-25 0,-26 0 16,26-25-16,-25 0 15,0 25-15,0-25 0,0 0 16</inkml:trace>
  <inkml:trace contextRef="#ctx0" brushRef="#br0" timeOffset="16569">2886 8171 0,'-25'0'0,"25"-25"16,-25 25-16,1-25 15,24 0 1,24 0 0,1 25-1,0 25-15,0 0 16,0 0-16,-25 25 15,25-26-15,-25 1 0,25 0 16,-25 25-16,0-25 16,0 0-16,0 0 15,0-50 1,0 0 0,0 0-16,25-25 15,-25 25-15,0-24 16,0-1-16,25 25 0,-25-25 15,25 25-15,-25 0 0,24 0 16,1 25 0,0 25-16,-25 0 15,0 0-15,0 25 0,0-25 16,0 0-16,0 0 16,0-1-16,25-24 31,-25-24-31,25-1 15,-25 0 1,25-25-16,-25 25 0,25 0 16,-25 0-16,25 25 0,0-25 15,0 25 1,-1 25-16,-24 0 0,25 0 16,0 0-16,-25 0 15,25 0-15,-25 25 0,25-26 16,-25 1-16,25-25 15</inkml:trace>
  <inkml:trace contextRef="#ctx0" brushRef="#br0" timeOffset="16966">3509 7971 0,'0'-49'16,"0"-1"-16,0-25 0,0 25 16,0 1-16,0-1 15,0 25-15,0 0 0,0 50 16,0 0-1,0 0-15,0 24 0,0 26 16,25-25-16,0 25 0,-1-1 16,1 1-16,0 0 15,0-1-15,0 1 0,0-25 16,-25 0-16,25 0 0,0-1 16,-25-24-16,0 0 15,0 0-15,-25-25 16,25-25-16,-25 0 15,0 0-15,0-24 0,0-1 16,0-25-16,25 0 0,-25 1 16,25-1-16,0 25 15,25-25-15,0 26 0,0-1 16,0 25-16,25 25 16,-25 0-16,25 0 0,-25 25 15,-1 0-15,1 0 0,-25 24 16,0 1-16,-25-25 15,25 25-15,-24-25 0,-26 0 16,25 0-16,0-25 16</inkml:trace>
  <inkml:trace contextRef="#ctx0" brushRef="#br0" timeOffset="17445">4281 7872 0,'25'-25'0,"-25"0"0,0 0 16,0-25 0,-25 25-16,25 1 0,-25-1 15,0 0-15,0 0 16,0 25-16,0 0 0,0 0 15,0 25-15,25 0 0,-24 0 16,24-1-16,0 26 16,0-25-16,24 25 0,1-25 15,0 25-15,0-25 16,0-1-16,0-24 0,25 0 16,-25 0-16,0 0 0,24 0 15,-24-24-15,0-1 16,-25-25-16,25 0 0,-25 0 15,0 0-15,0 1 16,0-26-16,0 25 0,-25 0 16,25 1-16,-25 24 0,0 0 15,25 0-15,-25 25 16,25 25-16,0 0 0,0 0 16,0 24-16,0 1 15,25 0-15,-25 25 0,25-26 16,0 1-16,0 25 0,0-50 15,25 25-15</inkml:trace>
  <inkml:trace contextRef="#ctx0" brushRef="#br0" timeOffset="18508">4779 7847 0,'25'-25'0,"0"0"15,-1-25-15,-24 25 0,25-24 16,-25-1-16,0 25 15,-25-25-15,25 25 0,-24 0 16,-1 0-16,0 1 0,-25 24 16,25 0-16,0 0 15,0 24-15,0 1 0,0 0 16,1 0-16,24 0 16,-25 0-16,25 0 0,0 0 15,25 0-15,-25 0 0,24-1 16,1-24-16,0 0 15,0 0-15,0 0 0,0 0 16,-25-24-16,25 24 0,0-25 16,0 0-1,-25 0-15,0 0 16,-25 0-16,0 25 16,25 25-1,0 0 1,0 0-16,0 0 0,25 0 15,-25-1-15,25 26 0,0-25 16,-1 0-16,1-25 16,0 25-16,0-25 0,25 0 15,-25-25-15,0 0 0,0 0 16,0 0-16,0-24 16,-1-1-16,-24 0 0,0 0 15,0-25-15,0 26 16,0-26-16,-24 25 0,-1 0 15,25 0-15,-25 26 0,0-1 16,25 50 0,0 24-16,0-24 15,25 25-15,-25 25 16,25-25-16,0 24 0,24-24 16,-24 0-16,0 0 15,0 0-15,0-26 0,0 1 16,0 0-16,-25-50 15,-25 25 1,0-49-16,0 24 0,0 0 16,-25-25-16,25 0 15,1 25-15,-1 0 0,25 0 16,0 1-16,25 24 16,-1 0-1,1 24-15,0-24 0,25 0 16,0 0-16,-25 25 0,25-25 15,-1 0-15,-24-25 16,25 25-16,-25-24 0,25 24 16,-25-25-16,0 25 15,-25-25-15,24 25 0,-24-25 16,0 0-16,-24 0 0,-1 25 16,0-25-16,0 0 15,0 0-15,0 25 0,0 0 16,0 0-16,0 25 15,0 0-15,25 25 16,0-25-16,0 25 0,25-1 16,0 1-16,0 0 15,0-25-15,0 25 0,0-25 16,0 0-16,0-1 16,0-24-16,-1 0 0,1 0 15,0 0-15,-25-24 0,25-1 16,0-25-16,-25 25 15,0 0-15,25 0 0,-25 0 16,0 0-16,25 25 16,-25 25-16,0 0 15,25 25-15,-25 0 0,25 24 16,0 1-16</inkml:trace>
  <inkml:trace contextRef="#ctx0" brushRef="#br0" timeOffset="19612">1068 9640 0,'25'0'63,"0"0"-47,-25-25-16,25 0 15,0 0 1,-25 0-16,25 0 0,-25 0 15,0 1-15,25-26 0,-50-50 32,0 50-32,0 25 0,0 1 15,0 24-15,0 0 16,-24 0-16,24 24 0,0 26 16,25 0-16,-25 25 0,25 24 15,0-24-15,25 50 16,-25-26-16,25 26 0,0-1 15,-1-24-15,1-1 16,-25 1-16,25 0 0,0-51 16,-25 1-16,0 0 0,0-25 15</inkml:trace>
  <inkml:trace contextRef="#ctx0" brushRef="#br0" timeOffset="20224">894 10188 0,'-25'-25'15,"0"-25"-15,25 25 16,25 0-16,0 25 16,25 0-16,-25 0 15,49-25-15,-24 25 0,0-25 16,25 25-16,0-24 0,-1-1 16,-24 25-16,0-25 15,0 0-15,-25 0 0,-1 25 16,-24-25-16,0 0 15,-24 0-15,-1 25 16,0-25-16,-25 25 0,25 25 16,0-25-16,0 25 15,0 0-15,0 25 0,25-25 16,0 0-16,0 0 16,0-1-16,25 1 0,0 0 15,25 0-15,-25-25 0,0 25 16,0-25-16,0 0 15,0 0-15,-1-25 0,-24 0 16,0 0-16,0 0 16,0 1-16,0-1 15,0 0-15,0 0 0,0 0 16,0 0-16,25 25 16,0-25-16,0 0 0,25 25 15,-25 0-15,25 0 16,-1 0-16,1 0 0,0 25 15,-25 0-15,0-25 0,0 25 16,-25 0-16,0 0 16,0 0-16,-25 0 0,0-25 15,0 24-15,0-24 0,0 0 16,0 0-16,0-24 16,1-1-16,24 0 0,-25-25 15,25 25-15,0-25 16,25 0-16,-1 1 0,1-1 15,25 25-15,0 0 16,-25 0-16,25 25 0,-1 0 16,-24 0-16</inkml:trace>
  <inkml:trace contextRef="#ctx0" brushRef="#br0" timeOffset="20896">2662 9391 0,'-25'-25'16,"25"50"15,0 0-31,0 0 15,25 0-15,-25 24 0,0-24 16,25 25-16,-25 0 0,25-25 16,-25 25-16,0-26 0,0 1 15,0 0-15,25-25 16,-25 25-16,0-50 16,-25 0-1,25 0-15,-25 1 0,25-26 16,-25 0-16,0 0 15,25-25-15,-25 1 0,25-1 16,0 0-16,0 26 0,25-26 16,-25 25-16,50 25 15,-25 0-15,25 25 0,0 0 16,-26 0-16,26 0 16,0 25-16,0-25 0,-25 25 15,0 0-15,-25 0 0,0 25 16,-25-25-16,0-1 15,-25 1-15,25 25 0,-25-25 16,25 0-16,1-25 16,-1 25-16,0-25 0,50 0 31,0 0-31,24 0 16,1 0-16,0 0 0,0 0 15,0 25-15,-1-25 16,-24 25-16,0 0 0,0 24 15,-25-24-15,-25 0 0,0 25 16,0-25-16,-24 25 16,24-25-16,-25-1 0,0-24 15,0 25-15,0-25 0,26 0 16,-26-25-16,25 1 16</inkml:trace>
  <inkml:trace contextRef="#ctx0" brushRef="#br0" timeOffset="21291">3310 9366 0,'24'-25'15,"26"25"-15,-25-25 16,-25 0-16,25 25 0,-25-25 16,0 0-16,-25 1 15,0 24 1,0 0-16,0 24 15,1 1-15,24 25 16,-25-25-16,25 25 0,0-25 16,0 0-16,0 24 0,25-24 15,-1-25-15,1 25 16,0 0-16,0-25 0,25 0 16,-25 0-16,0-25 15,-25 0-15,25 0 0,-25 1 16,25-1-16,-25 0 15,0 0-15,0 0 0,-25 0 16,25 0-16,0 50 31,0 0-31,0 0 16,25 0-16,-25 0 0,24 0 16,1-1-16,0 1 15</inkml:trace>
  <inkml:trace contextRef="#ctx0" brushRef="#br0" timeOffset="21657">3683 9391 0,'0'-25'15,"0"-25"-15,0 25 0,0 0 16,0 0-16,0 1 16,0-1-16,25 25 0,-25-25 15,25 25-15,0 25 16,-25 0-1,25-25-15,0 49 0,-25-24 16,0 0-16,25 0 16,-25 0-16,0 0 0,0 0 15,0 0-15,-25 0 16,0-50 0,25 0-1,0-25-15,0 25 16,25-25-16,-25 25 0,25-24 15,-1 24-15,1 0 0,0 0 16,0 25 0,0 0-16,0 25 0,-25 0 15,25 0-15,0-1 0,-25 1 16,0 0-16,0 0 16,25 0-16</inkml:trace>
  <inkml:trace contextRef="#ctx0" brushRef="#br0" timeOffset="21850">4082 8992 0,'0'-24'0,"0"-26"15,0 25-15,0 0 16,0 0-16,24 25 16,-24 25-1,0 0-15,25 25 0,-25-25 16,25 24-16,-25 1 0,25 0 15,-25-25-15,25 25 16,-25-25-16,0-1 0,25 1 16</inkml:trace>
  <inkml:trace contextRef="#ctx0" brushRef="#br0" timeOffset="22131">4306 8992 0,'0'-24'16,"25"24"-16,-25-25 0,24 25 15,-24 25 1,0-1-16,0 1 16,0 0-16,-24 0 15,-1 0-15,0 0 0,0 0 16,0 0-16,0-25 0,0 25 16,0-25-16,0 0 15,50-25 1,0 25-1,0 0-15,0-25 0,0 25 16,0 0-16,0 0 0,0 25 16,-1-25-16,1 25 15,0 0-15,0-1 16</inkml:trace>
  <inkml:trace contextRef="#ctx0" brushRef="#br0" timeOffset="22486">4604 9067 0,'0'-25'0,"25"0"0,-25-24 15,0 24-15,0 0 0,0 0 16,0 0-16,0-25 16,-25 50-16,25-25 0,-24 25 15,-1 0-15,0 0 16,0 25-16,25 0 15,-25 0-15,25 0 0,0 0 16,0 0-16,0 0 16,25-1-16,0-24 0,0 0 15,0 25-15,-1-25 0,1 0 16,25 0-16,-25 0 16,0 0-16,0 25 15,-25 0 1,0 0-16,-25 0 0,0 25 15,0-25-15,0 0 16,0-1-16,-24 1 0,24-25 16,-25 25-16,25-25 0,0 0 15</inkml:trace>
  <inkml:trace contextRef="#ctx0" brushRef="#br0" timeOffset="23602">2936 10337 0,'0'-25'0,"0"0"15,0 0 1,-25 1-16,0 24 16,0 0-16,0 0 15,1 24-15,-1 1 16,0 0-16,25 0 0,0 25 16,0-25-16,0 25 15,0-1-15,25-24 0,0 25 16,24-25-16,-24 0 0,25 0 15,0-25-15,0 0 16,-1 0-16,-24 0 0,25-25 16,-25 0-16,0 0 15,-25 0-15,0 0 0,0-24 16,-25 24-16,0 0 0,0-25 16,-25 25-16,26 0 15,-26 0-15,0 25 0,25 0 16,0 0-16,0 0 15,25 25-15,25 0 16,0-25-16,0 0 16,0 0-16</inkml:trace>
  <inkml:trace contextRef="#ctx0" brushRef="#br0" timeOffset="24016">3260 10213 0,'0'-25'0,"0"0"15,-25 0-15,25 0 16,25 25 0,-25 25-1,25 0-15,0 25 0,-1-25 16,1 24-16,0 26 16,0-25-16,0 0 0,0 24 15,0-24-15,0 0 0,0 0 16,-25-25-16,0 0 15,0-1-15,0 1 16,-25-25-16,0 0 16,25-25-16,-25 1 0,0-1 15,25-25-15,-25 0 16,25 0-16,0 0 0,0 1 16,0 24-16,25-25 0,0 25 15,0 0-15,0 0 16,0 25-16,24 0 0,-24 0 15,0 0-15,0 25 16,0 0-16,-25 0 0,0 0 16,-25 0-16,0 0 0,0 0 15,0-25 1,1 24-16,-1-24 0,0 0 16</inkml:trace>
  <inkml:trace contextRef="#ctx0" brushRef="#br0" timeOffset="24172">3882 10337 0,'-25'0'16</inkml:trace>
  <inkml:trace contextRef="#ctx0" brushRef="#br0" timeOffset="24477">4281 10013 0,'0'-24'15,"25"24"17,-25 24-17,25 1-15,-25 0 16,0 0-16,24 25 15,-24-25-15,25 0 0,-25 25 16,0-26-16,25 1 16,-25 0-16</inkml:trace>
  <inkml:trace contextRef="#ctx0" brushRef="#br0" timeOffset="24616">4256 9764 0,'-25'-25'16,"25"1"-16,0-1 16,-25 25-16</inkml:trace>
  <inkml:trace contextRef="#ctx0" brushRef="#br0" timeOffset="24970">4405 9964 0,'-25'0'16,"50"0"31,0 0-47,0 25 15,0-25-15,-25 24 16,25 1-16,-25 0 0,0 0 15,0 0-15,0 0 16,-25-25 15,25-25-31,0 0 16,0 0-16,25 0 0,-25 0 16,25 1-16,0-1 15,0 0-15,-1 25 16,1 0-16,0 0 15,0 25-15,0 0 0,0-25 16,0 24-16,-25 1 0,25 0 16</inkml:trace>
  <inkml:trace contextRef="#ctx0" brushRef="#br0" timeOffset="25426">5127 9739 0,'-24'-24'16,"-1"24"0,0 0-16,0 0 0,25 24 15,-25 1 1,25 25-16,0-25 15,25 25-15,-25-25 0,25 25 16,-25-25-16,0-1 16,25 1-16,-25 0 0,0 0 15,0-50 1,0 0 0,0 0-16,0-24 0,-25-1 15,25 0-15,0 0 16,0-25-16,0 1 0,0-1 15,0 25-15,0 0 0,0 1 16,25 24-16,0 25 16,-1 0-16,1 25 0,0 24 15,25-24-15,-25 25 16,0 25-16,25-25 0,-25-1 16,24 1-16,-24 0 0,0 0 15,0 0-15,-25-25 16,25 0-16</inkml:trace>
  <inkml:trace contextRef="#ctx0" brushRef="#br0" timeOffset="26607">5202 9889 0,'-50'0'0,"25"-25"0,1 25 16,-1-25-16,25 0 15,25 0 1,-1 0-16,1 0 0,0 1 15,0-1-15,25 0 16,-25 25-16,25-25 0,-25 0 16,24 25-16,-24 0 0,0 0 15,0 0 1,-25 25-16,25 0 16,-25 0-16,0 0 15,0-1-15,25 1 0,-25 0 16,0 0-16,0 0 0,0 0 15,25-25-15,-25 25 16,0-50 0,-25 0-1,25 0-15,0 0 16,-25 0-16,25-24 16,0-1-16,0 25 0,0-25 15,25 0-15,-25 25 0,25 0 16,0 1-16,0 24 15,-1 0-15,-24 24 0,25 1 16,0 0-16,0 0 0,-25 0 16,25 0-16,0 25 15,-25-25-15,0 0 0,25-1 16,-25 1 0,25-25-16,-25-25 15,0 1-15,25-1 16,-25 0-16,25 0 15,-25-25-15,0 25 0,24 0 16,-24 0-16,25 25 16,0 0-1,-25 25-15,25-25 0,-25 25 16,25 0-16,-25 0 16,25 0-16,0 0 0,0-25 15,0 0-15,0 0 16,24 0-16,1-25 15,-25 0-15,-25 0 0,25-25 16,0 25-16,-25-24 16,0 24-16,-25-25 0,0 25 15,0 0-15,0 0 0,-25 0 16,26 25-16,-1 0 16,0 25-16,25 0 0,0 0 15,0 0-15,0 25 16,25-25-16,0-1 0,24 26 15,-24-25-15,0-25 0,25 25 16,0-25-16,-25 0 16,25 0-16,-26 0 0,-24-25 15,25 25-15,-25-25 16,0 0-16,0 0 0,0-24 16,-25 24-16,1 0 15,24 0-15,-25-25 0,0 25 16,25 0-16,0 0 0,0 1 15,25 24 1,0 0-16,24 24 16,-24 1-1,0 0-15,0 25 0,0-25 16,0 0-16,-25 0 0,25 0 16,-25 0-16,0-1 15,0 1-15,-25-25 0,0 0 16,0 0-16,25-25 15,0 1-15,-25-1 16,25 0-16,0-25 0,0 25 16,25-25-16,0 0 15,0 26-15,-25-26 0,25 25 16,0 25-16,0 0 0,-1 0 16,1 25-1,-25 0-15,25 0 0,-25-1 16,0 1-16,0 0 15,25 0-15,-25 0 0,0 0 16,0 0-16,25-25 16</inkml:trace>
  <inkml:trace contextRef="#ctx0" brushRef="#br0" timeOffset="26770">6547 8843 0,'-25'0'0,"25"-25"16,0 50-1,0 0 1,25 0 0</inkml:trace>
  <inkml:trace contextRef="#ctx0" brushRef="#br0" timeOffset="27039">7070 9092 0,'0'-25'0,"25"25"16,-25-25-16,25 25 16,-25-25-16,0 0 0,0 1 15,-25-1 1,0 25-16,0 0 0,0 0 15,0 0-15,-25 25 0,25-25 16,0 24-16,1 1 16,24 0-16,0 25 0,0-25 15,0 0-15,24 0 16,1 25-16,25-26 0,0-24 16,-25 25-16,50-25 0,-26 0 15,1 0-15</inkml:trace>
  <inkml:trace contextRef="#ctx0" brushRef="#br0" timeOffset="27412">7568 9042 0,'0'-25'0,"0"0"15,0 1-15,0-1 0,-25 0 16,-25 0-16,25 0 16,0 0-16,0 0 0,-24 25 15,24 0-15,0 0 0,0 0 16,25 25-16,-25 0 0,25 0 15,0 0-15,25 0 16,0 24-16,0-24 0,0 0 16,-1 0-16,1 0 15,0-25-15,0 0 16,0 0-16,-25-25 31,25 0-31,-25 0 16,0 0-16,0-24 15,0 24-15,0 0 0,0 0 16,25 25-16,-25 25 16,25 0-1,-25 0-15,25 0 0,0-1 16,0 1-16,-1 0 16,26 0-16,-25 0 0,0-25 15,0 0-15</inkml:trace>
  <inkml:trace contextRef="#ctx0" brushRef="#br0" timeOffset="66908">421 11757 0,'0'-25'15,"0"0"-15,0 0 16,0 0 0,0 50 15,0 0-16,0 25-15,0-1 0,0 1 16,25 0-16,0 25 16,0-1-16,0-24 0,-1 25 15,26-25-15,0-1 0,0 1 16,0-25-16,-1 0 16,1 0-16,-25 0 0,25-25 15</inkml:trace>
  <inkml:trace contextRef="#ctx0" brushRef="#br0" timeOffset="67531">994 11806 0,'-25'0'15,"0"0"-15,0 0 16,25 25-16,0 0 15,0 25 1,25-25-16,0 0 0,0 25 16,0-26-16,-1 26 0,1-25 15,0 25-15,0-25 16,0 0-16,-25 0 0,25 0 16,-50-50 15,0 0-31,0-25 0,0 0 15,0 0-15,1-24 16,-1-1-16,0-25 0,0 26 16,0-26-16,25 25 15,0-24-15,25 24 0,0 25 16,25 0-16,-26 1 0,26 24 16,25 0-16,-25 25 15,0 0-15,-1 25 0,1 0 16,-25 24-16,25-24 15,-25 25-15,-25 0 0,0 0 16,-25 0-16,0 24 0,0-24 16,0-25-16,-25 25 15,1 0-15,-1-26 0,25 1 16,0 0-16,0-25 16,0 0-16,25-25 15,25 0-15,-25 1 16,50 24-16,-25-25 15,25 25-15,-25 0 0,24 25 16,1-1-16,0 1 16,-25 0-16,25 0 0,-1 0 15,-24 0-15,25 25 0,-25-25 16,0 0-16,0-25 16,0 24-16,0-24 0</inkml:trace>
  <inkml:trace contextRef="#ctx0" brushRef="#br0" timeOffset="68374">1840 11757 0,'0'-25'15,"25"25"-15,-25-25 0,0 0 32,-25 25-32,25 25 15,-25-25-15,25 25 16,-24 0-16,24-1 0,0 1 15,0 0-15,0 0 0,24 0 16,1 0 0,25 0-16,-25-25 0,0 25 15,25-25-15,-25 0 16,24 0-16,-24-25 0,0 0 16,-50 0-1,0 0-15,1 25 16,-26-25-16,0 0 0,0 0 15,0 1-15,1-1 16,24 25-16,-25-25 0,25 25 16,25-25-16,25 25 15,0-25 1,0 25-16,24-25 0,-24 25 16,25-25-16,0 0 15,0 25-15,-25-25 0,24 25 16,-24-25-16,0 25 0,0 0 15,0-24-15,0 24 16,-25-25-16,25 25 16,-25 25-1,0-1 1,25 1-16,-25 0 0,0 0 16,25 25-16,-25-25 15,25 0-15,-1 25 0,-24-26 16,25 1-16,0-25 15,0 25-15,0-25 0,0 0 16,0 0-16,0-25 16,0 25-16,0-25 15,-25 1-15,0-26 0,25 25 16,-25-25-16,0 25 16,0 0-16,0-25 0,0 26 15,0-1-15,24 50 31,-24-1-31,25 1 16,0 0-16,0 0 16,0 0-16,0 0 0,25-25 15,-25 25-15,0-25 0,24 0 16,-24 0-16,0 0 16,0-25-16,0 0 0,-25 0 15,0 0-15,0-25 16,-25 26-16,0-26 0,-25 0 15,25 0-15,1 25 0,-26-25 16,25 26-16,0 24 16,0 0-16,0 0 0,0 0 15,25 24 1</inkml:trace>
  <inkml:trace contextRef="#ctx0" brushRef="#br0" timeOffset="68816">3235 11557 0,'0'25'0,"0"0"16,0 0-1,25-25 16,0 25-15,0-25-16,-1 0 16,1 0-16,0-25 15,-25 0-15,25 25 16,-25-25-16,25-25 0,-25 26 16,0-26-16,0 0 15,0 0-15,-25-25 0,0 26 16,0-26-16,0 25 0,1-25 15,-1 26-15,-25 24 16,25 0-16,0 0 0,0 25 16,25 25-1,0 25-15,0-26 0,25 26 16,0 0-16,0 0 0,25 0 16,-25 24-16,24-24 15,-24-25-15,0 25 0,0-25 16,0 0-16,0 0 15,0 0-15</inkml:trace>
  <inkml:trace contextRef="#ctx0" brushRef="#br0" timeOffset="69181">3658 11333 0,'25'0'15,"-25"-25"16,25 25 16,0 0-47,0-25 0,0 25 16,0-24 0,0 24-16,-1-25 0,-24 0 15,0 0-15,-24 0 16,24 0-16,-25 0 15,-25 25-15,25 0 0,0 0 16,-25 0-16,25 0 16,0 25-16,0 0 0,1 0 15,24 0-15,0 0 0,0 24 16,24-24-16,1 0 16,0 0-16,0 0 0,0 0 15,25 0-15,-25-25 16,25 0-16,-1 0 0</inkml:trace>
  <inkml:trace contextRef="#ctx0" brushRef="#br0" timeOffset="69500">3982 11059 0,'-25'-25'16,"25"0"-16,-25 1 0,0-1 15,25 50 16,0-1-31,25 1 16,0 0-16,0 25 0,0-25 16,0 25-16,-25-25 0,25 0 15,0 0-15,-1-1 16,1 1-16,0-25 16,-25-25-1,0 1-15,0-1 0,0-25 16,0 0-16,0 0 15,0 0-15,-25 1 0,25-1 16,0 0-16,0 25 0,0 0 16,0 50-1,0 0 1</inkml:trace>
  <inkml:trace contextRef="#ctx0" brushRef="#br0" timeOffset="70081">4380 10985 0,'-25'0'47,"25"24"-15,25-24-17,-25 25-15,25-25 0,0 0 16,0 0-16,0 0 15,0 0-15,0 0 16,0-25-16,-25 1 16,0-1-1,0 0-15,-25 0 0,0 0 16,0 25-16,25-25 16,-25 25-16,0 0 0,0 0 15,0 0 1,25 25-16,-25 0 0,25 0 15,0 25-15,0-26 0,0 26 16,25-25-16,0 25 16,0-25-16,0 0 0,0 0 15,0-25-15,0 0 0,25 0 16,-26 0-16,1-25 16,25 0-16,-25 0 0,-25-25 15,25 0-15,0 1 16,-25-1-16,0 0 0,0-25 15,0 1-15,0-1 16,-25 25-16,0-25 0,25 26 16,-25 24-16,0-25 0,0 50 15,0 0-15,1 25 16,24 25-16,0-26 16,24 26-16,-24 25 0,25-25 15,0 0-15,25 24 16,-25-24-16,25 0 0,0-25 15,-1 25-15,-24-26 16,25 1-16</inkml:trace>
  <inkml:trace contextRef="#ctx0" brushRef="#br0" timeOffset="70730">4007 12255 0,'25'-25'15,"0"0"-15,0-25 0,-1 25 16,1-25-16,0 25 15,0-24-15,0-1 0,-25 0 16,0 0-16,0 25 0,0-25 16,-25 26-16,0-1 15,-25 25-15,26 0 0,-26 0 16,0 25-16,0-1 16,0 1-16,1 0 0,24 0 15,0 0-15,25 25 16,0-25-16,25 0 0,0 0 15,24-25-15,1 24 0,0 1 16,25 0-16,-1 0 16,-24-25-16,25 25 0,-25 0 15,-1 0-15,-24 0 0,0-25 16,-25 25-16,0 0 16,-25 24-16,-24-24 0,24 0 15,-25 0-15,-25 0 16,25-25-16,1 25 0,-1-25 15,0 0-15,25-25 0,0 0 16,0 0-16,0-25 16,25 25-16,0-24 0</inkml:trace>
  <inkml:trace contextRef="#ctx0" brushRef="#br0" timeOffset="71108">4306 12030 0,'49'0'0,"-24"0"15,0 0-15,0 0 16,0 0 0,0 0-1,-25-24 1,25 24-16,0 0 16,0 0-16,0 0 15,-1-25-15,1 25 16,0 0-16,0-25 0,0 0 15,-25 0 1,0 0-16,0 0 0,0 0 16,0 0-1,-25 0-15,0 25 0,0 0 16,-24 0-16,24 25 0,0 0 16,0 0-16,0 0 15,0 25-15,25-25 0,0 25 16,0-26-16,0 26 15,25-25-15,0 0 0,25 0 16,-25-25-16,24 25 0,1-25 16,0 0-16,-25-25 15</inkml:trace>
  <inkml:trace contextRef="#ctx0" brushRef="#br0" timeOffset="72300">5127 11757 0,'0'-25'32,"-24"25"-32,-1-25 15,0 25-15,0 0 0,0 0 16,0 0-16,0 25 16,0-25-16,0 25 0,0-1 15,0 1 1,25 0-16,0 25 0,25-25 15,-25 0-15,50 0 0,-25-25 16,0 25-16,25-25 16,0 25-16,-1-25 0,1 0 15,0-25-15,0 25 16,0-25-16,-1 25 0,1-25 16,-25-25-16,-25 25 0,0 0 15,0 0-15,0-24 16,0 24-16,-25 0 0,0-25 15,25 25-15,-25 0 16,1 0-16,24 50 31,0 0-31,0 0 16,0 0-16,0 0 0,24 0 16,-24 24-16,25-24 0,0 0 15,0 0-15,0-25 16,0 25-16,25-25 0,-25 0 15,24 0-15,-24 0 16,25-25-16,-25 0 0,0 0 16,0 0-16,0-24 0,-25 24 15,0-25-15,0 0 16,0 25-16,-25 0 0,0-24 16,0 24-1,0 25-15,0 0 16,25 25-16,0-1 15,25 1 1,-25 25-16,25-25 0,0 0 16,-25 0-16,25 0 15,0 0-15,0 0 0,0-1 16,-1-24-16,1 0 0,0 0 16,0 0-1,0-24-15,0-1 0,-25-25 16,25 25-16,-25-25 15,0 0-15,0 1 0,0-1 16,0 25-16,-25 0 0,25-25 16,-25 50-16,0-25 15,0 25-15,0 25 16,0 0 0,25 0-16,25-25 15,0 25-15,0-25 0,0 0 16,0 25-16,0-25 15,0 0-15,0 0 0,0 0 16,-1 0-16,1 0 16,0 0-16,0 0 15,-25 25-15,0 0 32,0-1-32,0 1 15,0 0-15,0 0 16,0 0-16,0 0 0,25 0 15,0-25-15,-25 25 0,25-25 16,0 0-16,0 0 16,0 0-16,0 0 0,-1-25 15,1 0-15,0 0 0,-25 0 16,0 0-16,0-25 16,0 26-16,0-1 0,0 0 15,-25 0-15,25 0 16,0 0-16,-25 0 0,1 25 15,24 25 17,0 0-17,0 0-15,24 0 16,1 0-16,-25 0 0,25-1 16,0 1-16,-25 0 15,25 0 1</inkml:trace>
  <inkml:trace contextRef="#ctx0" brushRef="#br0" timeOffset="72446">6323 10885 0,'0'-25'0,"0"0"16,-25 25-16</inkml:trace>
  <inkml:trace contextRef="#ctx0" brushRef="#br0" timeOffset="72662">6472 10885 0,'25'0'0,"-25"-25"16,25 25-16,0 0 15,0 0-15,0 25 16,0 0-16,-25 25 0,24-1 16,1 1-16,-25 0 15,25 25-15,-25-25 0,25-1 16,-25 1-16,0 0 16,0 0-16,25-25 0,-25 0 15,0 0-15</inkml:trace>
  <inkml:trace contextRef="#ctx0" brushRef="#br0" timeOffset="73334">6696 11259 0,'-25'0'0,"0"0"16,1-25-16,-1 25 16,0 0-16,0 0 15,50 0 1,0-25-16,0 25 15,-1 0-15,26-25 0,-25 25 16,25-25-16,0 25 16,0-25-16,-26 0 0,1 25 15,0-25-15,-25 0 16,0 0 0,-25 25-1,25 25 1,-25-25-16,25 25 0,0 0 15,0 0 1,0 0-16,25-25 0,0 25 16,0 0-16,0-25 0,0 0 15,0 25-15,0-25 16,0 0-16,0-25 0,-1 25 16,-24-25-16,0 0 15,0 0-15,0 0 16,0 0-16,0 0 15,-24 0-15,24 50 32,24 0-32,1 0 0,0 25 15,0 0-15,0 24 16,25 1-16,0 0 0,24 0 16,-24-1-16,0-24 15,0 25-15,-25-25 0,0-26 16,-25 1-16,0 0 0,-25 0 15,-25-25-15,0 0 16,0-25-16,-24 0 0,24-24 16,0 24-16,-25-50 15,50 25-15,-24 0 0,49-24 16,0 24-16,0 0 16,0 25-16,24-25 0,1 25 15,0 25-15,0-24 0,25 24 16,-25 0-16,0 0 15,0 0-15,0 0 0,-1 0 16</inkml:trace>
  <inkml:trace contextRef="#ctx0" brushRef="#br0" timeOffset="73574">7369 10636 0,'-25'-25'16,"25"50"-16,25-25 15,-1 25-15,1 0 0,25 25 16,0-26-16,25 26 16,-25 0-16,24 0 0,-24 0 15,-25-1-15,25 1 16,-50 0-16,0 0 0,-50 0 15,0 0-15,-49-26 0</inkml:trace>
  <inkml:trace contextRef="#ctx0" brushRef="#br0" timeOffset="77618">17055 376 0,'0'-25'16,"0"1"-16,-24 24 15,24-25-15,-25 0 16,0 25-16,-25-25 0,25 25 16,0 0-16,-25 0 0,25 25 15,-24-25-15,24 25 16,0 0-16,0 24 0,0-24 16,25 0-16,0 25 0,0-25 15,0 25-15,0-25 16,25-1-16,-25 1 0,25 0 15,0 0-15,25 0 16,-1-25-16,1 0 0,0 0 16,25 0-16,-26 0 15,26 0-15,-25-25 0</inkml:trace>
  <inkml:trace contextRef="#ctx0" brushRef="#br0" timeOffset="77907">17578 277 0,'-25'-25'16,"1"25"-1,-1 0-15,0 0 16,-25 0-16,25 25 15,0-25-15,-25 25 0,25 0 16,1-1-16,24 1 0,0 0 16,0 0-16,0 25 15,0-25-15,24 0 0,1 0 16,0 0-16,25-1 16,-25 1-16,25 0 0,-25-25 15</inkml:trace>
  <inkml:trace contextRef="#ctx0" brushRef="#br0" timeOffset="78080">17504 476 0,'-25'0'0,"0"0"16,0 0-16,50 0 31,0 0-31,25-25 16,-26 25-16,26 0 15,0-25-15,0 25 0,0 0 16</inkml:trace>
  <inkml:trace contextRef="#ctx0" brushRef="#br0" timeOffset="78469">18151 277 0,'0'-25'0,"-25"25"16,25-25-1,0 50 17,-25-25-17,25 25-15,-25-25 0,25 25 16,-24 24-16,24-24 0,-25 0 15,25 25-15,0-25 16,25 0-16,-25 25 0,24-25 16,26-1-16,-25 1 15,0-25-15,25 25 0,0-25 16,-1 0-16,1 0 0,-25 0 16,0-25-16,0 0 15,0 1-15,-25-1 0,0-25 16,0 0-16,-25 25 0,0-25 15,0 25-15,-25 1 16,25-1-16,-24 25 0,-1 0 16</inkml:trace>
  <inkml:trace contextRef="#ctx0" brushRef="#br0" timeOffset="75822">14964 127 0,'0'-25'0,"25"25"16,-1-24-1,1 24-15,-50-25 31,1 25-15,-1 0-16,-25 25 16,25-25-16,0 24 0,-25-24 15,25 25-15,-24 0 16,24 25-16,-25-25 0,25 25 16,0 0-16,0-1 15,0 1-15,25 0 0,0 0 16,0 0-16,0 24 15,25-24-15,25 25 0,-25-25 16,25 24-16,-1-24 0,1 0 16,25 0-16,-25 0 15,24-26-15,1 1 0,25 0 16,-25-25-16,24 0 16,-24-25-16,24 25 0,-24-25 15,25-24-15,-26-1 0,-24-25 16,0 25-16,0-24 15,-25-26-15,-25 25 0,0-24 16,0-1-16,-25 25 0,-25 1 16,25-1-16,-50 25 15,26 0-15,-1 1 0,-25 24 16,25 0-16,1 25 16,-1-25-16,25 25 0,-25 0 15,25 0-15,0 25 16,0-25-1,25 25-15</inkml:trace>
  <inkml:trace contextRef="#ctx0" brushRef="#br0" timeOffset="76482">14914 750 0,'25'0'0,"-25"-25"16,0 50 31,25-25-32,0 0-15,-25 25 16,24-25-16,1 25 0,0 0 16,25-25-16,-25 24 15,0 1-15,25-25 0,-25 25 16,24-25-16,-24 0 16,0 0-16,25 0 0,-25 0 15,0-25-15,0 0 0,0 1 16,0-1-16,-1 0 15,-24 0-15,25 0 0,-25 0 16,25 25-16,-25-25 16,0 0-16</inkml:trace>
  <inkml:trace contextRef="#ctx0" brushRef="#br0" timeOffset="76897">14964 401 0,'-25'0'16,"50"0"15,0 0-15,-25 25-1,0 0 17,-25-25-17,0 0 1,0 0-1,50-25 17,0 25-17,0-25-15,-1 25 16,1 0 0</inkml:trace>
  <inkml:trace contextRef="#ctx0" brushRef="#br0" timeOffset="77216">15387 426 0,'25'0'31,"0"0"-15,0 0-1,-50 0 1,0 0 0,0 0-1,25-25 16,25 25 1</inkml:trace>
  <inkml:trace contextRef="#ctx0" brushRef="#br0" timeOffset="82376">15138 1123 0,'25'25'31,"-25"0"-16,0 0-15,0 0 16,0 0-16,0 25 16,0 0-16,0-1 0,0 1 15,0 0-15,0 0 0,0 0 16,0-1-16,-25 1 16,25 0-16,0 0 0,-25 24 15,25-24-15,0 0 16,-25 0-16,25 0 0,0-1 15,-25 1-15,25 0 0,0 0 16,0 0-16,0 0 16,0-1-16,0 1 0,0 0 15,0 0-15,0 0 16,0-1-16,0 1 0,0 0 16,0 0-16,0 0 15,-25-26-15,25 26 0,0-25 16,0 0-16,0 0 0,0 0 15,0 0-15,0 0 16,0 0 0,-25-25 15,25-25-15,-24 25-16,-1 0 15,0 0-15,0 0 0,0 0 16,-25 0-16,0 0 0,-24 0 15,-1 0-15,0 0 16,1 0-16,-1 0 0,-25 0 16,1 0-16,24 0 15,0-25-15,1 25 0,-1 0 16,0 0-16,0 0 0,1 0 16,-1 0-16,-25 0 15,26 0-15,-26 0 0,25 0 16,-24 0-16,24 0 15,-25 0-15,26 0 0,-1 0 16,25 25-16,-24-25 0,49 0 16,-25 0-16,25 0 15,0 0-15,0 0 0,0 0 16,0 0 0,25 25-16,-25-25 15,25 24 32,25 1-16,-25 0-31,25 0 16,-25 0-16,25-25 16,-25 50-16,25-25 0,-25 0 15,25 0-15,-25 24 16,25 1-16,-25-25 0,25 25 15,-25 0-15,0 24 0,25-24 16,-25 0-16,0 25 16,0-25-16,0 24 0,25 1 15,-25 0-15,0-1 0,0 1 16,0 25-16,0-26 16,0 26-16,0-25 0,0-1 15,0 26-15,0-25 16,0-1-16,24 1 0,-24-25 15,0 25-15,0-1 0,25-24 16,-25 25-16,0-25 16,0 24-16,0-24 0,0 0 15,0 25-15,0-26 16,0 1-16,0 0 0,0 0 16,0 0-16,0 24 0,25-24 15,-25 0-15,0 0 16,0 0-16,0-1 0,25 26 15,-25-25-15,0 0 16,0 0-16,0-26 0,0 26 16,0 0-16,0-25 0,0 25 15,0-25-15,0 0 16,0-1-16,0 26 0,0-25 16,25 0-16,-25 0 15,0 0-15,0 0 16,0 0-16,0 0 0,25-1 15,-25 1-15,0 0 16,0 0-16,0 0 0,0 0 16,0 0-1,25 0-15,-25 0 0,0 0 16,0-1-16,0 1 0,25 0 16,-25 0-16,0 0 15,25-25-15,-25 25 0,0 0 16,0-50 15,0 0 0,0 0-31,-25 0 16</inkml:trace>
  <inkml:trace contextRef="#ctx0" brushRef="#br0" timeOffset="82633">12473 7050 0,'0'25'16,"25"-25"-1,0 25 1,0-25-16,0 25 15,0-25-15,0 25 0,0-25 16,0 25-16,0-1 16,0-24-16,-25 25 0,24-25 15,1 25-15,0-25 16</inkml:trace>
  <inkml:trace contextRef="#ctx0" brushRef="#br0" timeOffset="82891">13096 7075 0,'25'0'0,"0"0"0,0-25 16,-25 50 31,0 0-32,0 0 1,-25 0-16,0 0 0,0-25 15,0 24-15,0 1 16,0 0-16,0-25 0,1 25 16,-1-25-1</inkml:trace>
  <inkml:trace contextRef="#ctx0" brushRef="#br0" timeOffset="84606">14266 7623 0,'25'0'0,"-25"-25"15,25 0 1,0 0 0,-25 0-16,0 0 0,25 0 15,-25 1-15,0-1 16,0 0-16,0 0 0,-25 0 16,25-25-16,-25 0 0,25 25 15,0-49-15,-25 24 16,25-25-16,0-24 0,0-1 15,-25 0-15,25-24 16,0-1-16,0-24 0,0 24 16,0-24-16,0 24 0,0 1 15,0-1-15,0 26 16,0-1-16,0 1 0,-24-1 16,24 25-16,-25 26 0,0-1 15,25 0-15,-25 0 16,25 25-16,0 0 0,-25 25 15,25-25-15,0 1 16,-25 24-16,25-25 16,0 0-1,0 0 1,0 0 15,0 0-31,0 0 16,0 0-1,0 0 1,0 0-16,25 25 16,-25-25-16,0 1 15,0-1 17,25 25 14,-25-25-46,25 25 0,0 0 16,49 0 0,-24 0-16,25 0 0,0 0 15,24 0-15,1 0 0,-1 0 16,26 0-16,-1 0 16,26 0-16,-26 0 0,1-25 15,-1 25-15,1 0 0,-1-25 16,-24 25-16,-25-25 15,-1 25-15,-24-25 0,0 25 16,-25 0-16,0 0 16,0-25-16,0 25 15,-25-25-15,24 25 16,-24-25-16,25 25 16,-25-24-16,0-1 31,0 0-31,0 0 15,0 0-15,0 0 16,0 0-16,0 0 16,0 0-16,-25 0 0,25 1 15,0-26-15,0 0 16,-24 25-16,24-25 0,0 0 16,-25 1-16,25-26 0,0 25 15,-25 0-15,25-24 16,0-1-16,0 25 0,0-25 15,0 1-15,0-1 0,25 0 16,-25 1-16,0-1 16,0 0-16,0 0 0,25 1 15,-25 24-15,0-25 16,0 25-16,0-24 0,0 24 16,-25 0-16,25 0 0,0 1 15,0-1-15,0 0 16,0 25-16,0-25 0,25 25 15,-25-25-15,0 26 16,0-1-16,0 0 0,0-25 16,-25 25-16,25 0 0,-25 25 15,25-25-15,-25 0 16,25 0-16,0 1 0,0-1 16,-25 0-1,25 0-15,0 0 16,0 0-16,0 0 15,0 0-15,0 0 16,0 0 0,0 1-1,-25 24-15,25-25 16,-25 0 15</inkml:trace>
  <inkml:trace contextRef="#ctx0" brushRef="#br0" timeOffset="85081">15885 1746 0,'0'-25'0,"0"0"16,25 0-16,-25 0 15,0 0-15,0 1 16,-25-1-16,25 0 16,0 0-16,0 0 15,0 0-15,25 25 16,-25-25-16,25 25 16,0-25-16,0 25 15,0-25-15,-1 25 16,26 0-16,-25-25 0,0 25 15,0 0-15,0-24 0,0 24 16,0 0-16,0 0 16,-25-25-16,24 25 0,1 0 15,0 0-15,0 25 16,0-1-16,0-24 16,0 25-16,0 25 0,0-25 15,-25 0-15,25 0 16,0 25-16,-25-25 0,24-1 15,-24 26-15,25-25 16,-25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12.9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0 697 0,'25'0'31,"-25"25"-16,25 0-15,-25 0 0,25-1 16,-25 26-16,0-25 16,24 25-16,-24-25 0,0 0 15,0 25-15,0-26 16,-24-24-16</inkml:trace>
  <inkml:trace contextRef="#ctx0" brushRef="#br0" timeOffset="253">99 423 0,'25'-50'0,"-25"25"0,25 25 16,0 0-16,25 0 15,0 25-15,0 25 0,24 0 16,-24-1-16,25 26 0,0-25 15,-1 25-15,-24-1 16,-25 1-16,0 0 0,-25-25 16,-25-1-16,0 1 15,-25 0-15,0 0 0,-24-25 16,24 0-16</inkml:trace>
  <inkml:trace contextRef="#ctx0" brushRef="#br0" timeOffset="816">1170 772 0,'25'0'0,"-25"-25"16,25 25-16,-25-25 0,0 0 16,0 0-1,-25 50 32,25 0-47,-25-25 16,25 50-16,0-26 0,-25 1 15,25 25-15,0-25 0,-25 0 16,25 0-16,0 0 16,0 0-16,-24-25 0,24-25 31,0 0-31,0 0 16,0 0-16,24 0 0,-24-25 15,25 1-15,-25-1 16,25-25-16,0 25 0,-25-25 15,25 1-15,0-1 0,0 25 16,0 0-16,0 26 16,0-1-16,-1 25 0,1 0 15,0 25-15,0 24 16,0 1-16,0 25 0,0 0 16,0-26-16,0 26 0,-25 0 15,25-25-15,-1 24 16,-24-24-16,0 0 0,0-25 15,0 0-15</inkml:trace>
  <inkml:trace contextRef="#ctx0" brushRef="#br0" timeOffset="1314">1270 747 0,'-25'-50'0,"0"25"0,25 0 16,-25 25-16,25-25 0,25 25 15,0 0 1,25 0-16,-25 0 0,24 0 16,26 0-16,-25 0 15,25 25-15,-26-25 0,1 0 16,0 0-16,0 0 0,-25 0 16,0-25-16,-25 0 15,0 0 16,0 50-15,0 0 0,0 0-1,0 0-15,0 0 0,25 0 16,-25 25-16,0-26 16,25 1-16,-1 0 0,-24 0 15,25-25-15,0 25 0,0-25 16,0 0-16,0 0 15,0 0-15,0 0 0,0-25 16,0 0-16,-1 0 16,1 0-16,-25-24 0,0 24 15,0-25-15,0 25 0,0 0 16,0-25-16,-25 25 16,1 25-16,24-25 0,-25 25 15,25 25 16,25-25-31</inkml:trace>
  <inkml:trace contextRef="#ctx0" brushRef="#br0" timeOffset="1542">2415 373 0,'0'-25'16,"0"0"-16,0 0 0,0 0 15,-25 1-15,25-1 16,0 50 0,0-1-16,25 1 0,-25 25 15,25 0-15,-25 25 16,25-26-16,-25 26 0,25 0 16,-25-25-16,0 0 0,0-26 15,0 26-15,0-25 16</inkml:trace>
  <inkml:trace contextRef="#ctx0" brushRef="#br0" timeOffset="2214">2390 697 0,'0'-25'0,"0"-25"16,0 25-16,0 0 15,25 0-15,0 0 0,0 1 16,0 24-16,0 0 0,0 0 15,0 0-15,0-25 16,0 25-16,-1 0 0,-24-25 31,25 25-31,-25-25 0,0 0 16,0 0 0,25 25-1,-25 25-15,0 25 16,0-25-1,25 24-15,-25 1 0,0 0 16,0 25-16,0-25 0,0-25 16,0 24-16,0-24 15,0 0-15,25 0 0,-25 0 16,25-50 15,-25 0-31,25 0 16,0-25-16,-25 26 15,25-1-15,0-25 0,-25 25 16,24 0-16,1 0 16,0 25-1,-25 25-15,25-25 0,-25 25 16,25 0-16,0-25 16,-25 25-16,25 0 0,0-25 15,0 25-15,0-25 0,0 0 16,-1 0-16,1 0 15,0-25-15,0 25 0,0-25 16,0 0-16,0 0 16,0 0-16,-25 0 0,25 0 15,-25 0-15,0 0 0,0 0 16,-25 25-16,0 0 16,0 0-16,0 25 15,0 0-15,25 0 16,-25 25-16,25-25 0,0 0 15,0 25-15,25-25 0,-25-1 16,50 1-16,-25-25 16</inkml:trace>
  <inkml:trace contextRef="#ctx0" brushRef="#br0" timeOffset="2599">3685 498 0,'0'-25'0,"-25"0"0,25 50 31,0 0-15,0-1-16,25 26 0,-25-25 16,0 25-16,0-25 15,25 0-15,-25 0 0,0 0 16,0 0-16,0-50 47,0 0-47,25 0 15,-25 0-15,25 0 0,-25 0 16,25 0-16,-25 0 0,25 0 16,0 25-16,0 0 15,0 25 1,-25 0-16,24 0 15,-24 25-15,25-25 0,-25 0 16,0 0-16,25 0 0,-25-1 16</inkml:trace>
  <inkml:trace contextRef="#ctx0" brushRef="#br0" timeOffset="2827">4134 174 0,'0'-50'0,"0"0"0,24 0 16,1 26-16,0 48 15,0 26-15,-25 0 16,25 0-16,-25 25 16,25-1-16,-25 26 0,25-25 15,-25-1-15,0-24 16,25 0-16,-25 0 0,0 0 15,0-26-15,-25-24 16</inkml:trace>
  <inkml:trace contextRef="#ctx0" brushRef="#br0" timeOffset="3186">4109 522 0,'0'-24'31,"25"24"-31,-1 0 0,26 0 16,-25 0-16,25 0 0,0 0 15,0 0-15,-25 0 16,24 0-16,-24 0 0,0 0 16,0-25-16,0 25 15,0-25-15,-25 0 16,0 0-1,0 50 17,25-25-17,-25 25-15,0 25 16,0-26-16,0 1 0,0 25 16,25-25-16,-25 0 15,0 0-15,25 0 0,-25 0 16,0 0-16,24-25 0</inkml:trace>
  <inkml:trace contextRef="#ctx0" brushRef="#br0" timeOffset="3331">4657 24 0,'-25'0'0,"25"-24"0,-25 24 15,25 24-15,0 1 16,25 0-16</inkml:trace>
  <inkml:trace contextRef="#ctx0" brushRef="#br0" timeOffset="3619">5105 498 0,'0'-25'32,"0"0"-32,0 0 15,-25 25-15,0-25 0,25 0 16,-25 25-16,0 0 16,0 0-16,0 0 15,0 25-15,1 25 16,24-25-16,0 24 15,-25 1-15,25-25 0,0 25 16,25 0-16,-25 0 16,24-25-16,1-1 0,-25 1 15,50-25-15,-25 25 16</inkml:trace>
  <inkml:trace contextRef="#ctx0" brushRef="#br0" timeOffset="4254">5379 622 0,'0'-25'0,"0"0"0,-25 0 16,0 0-16,0 1 15,0-1-15,25 0 16,-25 25-16,25-25 0,-25 25 16,25 25-1,0 0 1,-25 0-16,25-1 0,0 1 15,0 25-15,0-25 16,0 0-16,25 0 0,-25 0 16,25 0-16,-25 0 0,25-25 15,0 25 1,0-25-16,0-25 16,0 25-1,-25-25-15,0 0 16,25 25-16,-25-25 0,0 0 15,0 0-15,24 0 16,-24 0-16,25 0 16,-25 50-1,0 0 1,0 0-16,25-25 16,-25 25-16,0 0 15,25 0 1,0-50-1,-25 0 1,0 0 0,25 0-16,-25 0 0,0-25 15,0 1-15,0-1 0,0 0 16,0 0-16,-25-24 16,25 24-16,-25 0 0,25 25 15,0 0-15,-25 0 16,25 50-16,0 0 15,0 25-15,0 0 0,0-1 16,25 26-16,-25 0 0,25 0 16,-25-26-16,25 26 15,-25-25-15,0 0 0,25-25 16,-25 24-16</inkml:trace>
  <inkml:trace contextRef="#ctx0" brushRef="#br0" timeOffset="4632">5503 597 0,'0'-25'0,"0"0"0,25 50 32,0 0-17,0 0-15,0 0 16,25 0-16,-25-25 0,24 25 15,-24-25-15,25 0 16,-25 0-16,0 0 0,0-25 16,0 25-16,-25-25 0,0 0 15,0 0-15,0 0 16,0 0-16,0 0 0,0 1 16,0-1-16,0 0 0,0 0 15,-25 0-15,0 25 16,25 25-16,-25 0 15,25 0-15,-25 24 16,0 1-16,25 0 0,0 25 16,0 0-16,0-26 0,25 26 15,0-25-15,25 0 16,-25-1-16,24-24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9T03:43:18.4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1245 0,'0'-25'15,"-25"0"-15,25-24 16,-25 24-16,25-25 0,0 0 16,0 0-16,0 25 0,0-24 15,0-1-15,25 25 16,0-25-16,-1 25 0,26 0 16,-25 0-16,25 0 0,0 25 15,0 0-15,-1 0 16,1 25-16,0 0 0,-25 0 15,0 0-15,0 25 16,-25 0-16,-25-1 0,0 1 16,0 0-16,-25-25 0,0 25 15,25 0-15,-24-26 16,-1 1-16,25 0 0,0-25 16,25 25-16,-25-25 15,25-25 1,25 25-1,0-25-15,0 25 0,0-25 16,25 25-16,-26 0 0,26 0 16,-25 0-16,25 0 15,-25 0-15,25 25 0,-25-25 16,24 25-16,-24-25 0,0 0 16,0 0-16,0 0 15,0 0-15,0-25 0,0 25 16</inkml:trace>
  <inkml:trace contextRef="#ctx0" brushRef="#br0" timeOffset="227">806 772 0,'0'-50'0,"0"-24"0,0 24 16,0 0-16,0 0 16,0 0-16,0 25 0,24 1 15,1 24-15,0 0 0,0 24 16,0 1-16,25 25 15,0 0-15,0 25 0,-1-1 16,1 1-16,-25 0 16,0 24-16,-25-24 0,0 0 15,0-25-15,-25 24 0,-25-24 16,25-25-16,-24 25 16,-1-25-16,25-25 0</inkml:trace>
  <inkml:trace contextRef="#ctx0" brushRef="#br0" timeOffset="768">1702 921 0,'0'-24'31,"0"48"1,0 1-32,0 0 15,-25 0-15,25 0 16,0 0-16,-25 25 0,25-25 15,0 0-15,-25-1 16,25 1-16,0 0 0,-25-25 31,25-25-31,0 0 16,0 1-16,-24-26 0,24 0 16,0 0-16,0-25 15,0 1-15,24-26 0,-24 25 16,25 1-16,0-1 0,-25 0 15,25 26-15,0-1 16,0 25-16,0 25 0,0 0 16,0 25-16,0 25 15,24-1-15,-24 1 0,0 25 16,25 0-16,-25-1 0,25 1 16,-25 0-16,-1-1 15,1-24-15,0 0 0,0 0 16,-25-25-16,0 0 15,0-1-15</inkml:trace>
  <inkml:trace contextRef="#ctx0" brushRef="#br0" timeOffset="924">1777 797 0,'-25'0'0,"0"-25"15,25 0-15,25 25 31,25 0-31,-1 0 16,1 0-16,25 0 16,0 0-16</inkml:trace>
  <inkml:trace contextRef="#ctx0" brushRef="#br0" timeOffset="1398">2823 747 0,'0'-25'16,"-25"0"0,25 0-16,0 1 15,-25 24-15,25-25 16,-25 25-16,0-25 0,-25 25 16,25 25-16,0-25 15,1 49-15,-26-24 16,25 0-16,0 25 0,0 0 15,25 0-15,0-1 0,0 1 16,25-25-16,0 0 16,0 0-16,25 0 0,-1 0 15,1-25-15,0 0 16,0-25-16,0 25 0,-26-50 16,1 25-16,0-25 15,0 1-15,-25-26 0,0 0 16,-25 0-16,0 1 0,25-26 15,-25 25-15,1 1 16,-1 24-16,25 0 0,-25 0 16,25 75-1,0 0 1,25 25-16,-25 25 0,25-1 16,-1 1-16,1 0 15,0-1-15,0 1 0,0 0 16,0-25-16,-25-1 0,25 1 15,0-25-15</inkml:trace>
  <inkml:trace contextRef="#ctx0" brushRef="#br0" timeOffset="2036">3221 623 0,'0'-25'15,"-25"0"-15,0 0 16,25 0-16,0 50 31,25 0-15,-25 25-16,25-25 16,0 24-16,0 1 0,0 0 15,-25-25-15,25 25 0,0-25 16,-25-1-16,0 1 15,0 0-15,0-50 16,0 0 0,0-24-1,0 24-15,0-25 16,0 0-16,0 0 0,0-24 16,24 24-16,-24 0 0,25 0 15,-25 25-15,0 0 16,25 25-16,0 0 0,0 25 15,-25 25-15,25 0 16,-25 0-16,25 0 16,-25-1-16,25 1 0,-25 0 15,0-25-15,0 25 0,25-25 16,-25-1 0,0-48-1,0-1 1,0 0-16,0-25 0,0 0 15,25 0-15,-25 1 16,25-1-16,-25 0 0,24 0 16,1 25-16,0 0 0,-25 0 15,25 25-15,0 0 16,0 25-16,-25 0 0,25 25 16,0-25-16,0 25 15,-25 0-15,25-1 0,-1-24 16,1 25-16,0-25 0,0 0 15,-25 0-15,25 0 16</inkml:trace>
  <inkml:trace contextRef="#ctx0" brushRef="#br0" timeOffset="2255">4093 448 0,'0'-25'16,"0"1"-16,0-1 0,0 50 47,25 24-47,-25-24 15,24 25-15,-24 0 0,25 0 16,-25-1-16,25 1 0,0 0 16,-25 0-16,25-25 15,-25 0-15,0 0 0,25-25 16</inkml:trace>
  <inkml:trace contextRef="#ctx0" brushRef="#br0" timeOffset="2418">4142 125 0,'-24'-50'0,"-1"25"15,0 0-15,0 0 0,25 50 31,0 0-15,0 0 0</inkml:trace>
  <inkml:trace contextRef="#ctx0" brushRef="#br0" timeOffset="3012">4541 498 0,'0'-25'15,"25"25"-15,-25-25 16,25 0-16,-25 50 47,25 0-47,-25 0 0,0 0 15,0 0-15,0 25 0,24 0 16,-24-26-16,25 26 16,-25-25-16,25 0 0,-25 0 15,25-25-15,-25 25 16,0-50 0,0 0-1,0 0-15,0-25 0,0 25 16,25-24-16,-25-1 0,25 0 15,0 0-15,0 0 16,0 1-16,0 24 0,0-25 16,-1 25-16,1 25 15,0 0-15,0 0 0,0 0 16,-25 25-16,25 0 0,-25 0 16,25 25-16,-25-1 15,25 1-15,-25 0 0,25 0 16,0 0-16,-1-1 0,1-24 15,0 25-15,0-25 16,25 0-16,-25-25 0,0 0 16,25 0-16,-26-25 15,1 0-15,25 0 0,-25 0 16,25-25-16,-25 1 0,0 24 16,0-25-16,-25 25 15,24 0-15,-24 0 16,0 0-16,-24 25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ap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5" Type="http://schemas.openxmlformats.org/officeDocument/2006/relationships/hyperlink" Target="mailto:server@anubhavtrainings.com" TargetMode="External"/><Relationship Id="rId4" Type="http://schemas.openxmlformats.org/officeDocument/2006/relationships/hyperlink" Target="https://www.youtube.com/watch?v=v_xPlRumd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59832-5201-7F34-879E-5C183675F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0" y="1357889"/>
            <a:ext cx="5646152" cy="246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FF999-F697-B028-859C-5B9F673B65E8}"/>
                  </a:ext>
                </a:extLst>
              </p14:cNvPr>
              <p14:cNvContentPartPr/>
              <p14:nvPr/>
            </p14:nvContentPartPr>
            <p14:xfrm>
              <a:off x="1810687" y="1111673"/>
              <a:ext cx="2423520" cy="530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FF999-F697-B028-859C-5B9F673B6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1687" y="1102673"/>
                <a:ext cx="244116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C9270E2-405C-A94E-F797-4C96E0E07C86}"/>
                  </a:ext>
                </a:extLst>
              </p14:cNvPr>
              <p14:cNvContentPartPr/>
              <p14:nvPr/>
            </p14:nvContentPartPr>
            <p14:xfrm>
              <a:off x="412447" y="869753"/>
              <a:ext cx="1533240" cy="386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C9270E2-405C-A94E-F797-4C96E0E07C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447" y="860753"/>
                <a:ext cx="155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B148D92-1DDF-66DA-69BB-682C8D928213}"/>
                  </a:ext>
                </a:extLst>
              </p14:cNvPr>
              <p14:cNvContentPartPr/>
              <p14:nvPr/>
            </p14:nvContentPartPr>
            <p14:xfrm>
              <a:off x="4229167" y="806753"/>
              <a:ext cx="1239840" cy="560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B148D92-1DDF-66DA-69BB-682C8D9282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0167" y="797753"/>
                <a:ext cx="125748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35BCF66-3C2B-576F-ACC8-122A82901407}"/>
                  </a:ext>
                </a:extLst>
              </p14:cNvPr>
              <p14:cNvContentPartPr/>
              <p14:nvPr/>
            </p14:nvContentPartPr>
            <p14:xfrm>
              <a:off x="1470127" y="2284913"/>
              <a:ext cx="1309320" cy="13021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35BCF66-3C2B-576F-ACC8-122A829014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61127" y="2275913"/>
                <a:ext cx="1326960" cy="13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533406B-073A-557D-31BF-A6CCF9885315}"/>
                  </a:ext>
                </a:extLst>
              </p14:cNvPr>
              <p14:cNvContentPartPr/>
              <p14:nvPr/>
            </p14:nvContentPartPr>
            <p14:xfrm>
              <a:off x="1021207" y="3299033"/>
              <a:ext cx="280440" cy="2782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533406B-073A-557D-31BF-A6CCF98853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2207" y="3290033"/>
                <a:ext cx="2980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FD5F357-C04F-EC06-FDD2-5393DBCD89E6}"/>
                  </a:ext>
                </a:extLst>
              </p14:cNvPr>
              <p14:cNvContentPartPr/>
              <p14:nvPr/>
            </p14:nvContentPartPr>
            <p14:xfrm>
              <a:off x="1156567" y="4105793"/>
              <a:ext cx="331920" cy="324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FD5F357-C04F-EC06-FDD2-5393DBCD89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7567" y="4096793"/>
                <a:ext cx="349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CF1B29F-2B5E-03CA-7C7D-115AB094F136}"/>
                  </a:ext>
                </a:extLst>
              </p14:cNvPr>
              <p14:cNvContentPartPr/>
              <p14:nvPr/>
            </p14:nvContentPartPr>
            <p14:xfrm>
              <a:off x="1802767" y="931313"/>
              <a:ext cx="6651360" cy="44755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CF1B29F-2B5E-03CA-7C7D-115AB094F1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93767" y="922313"/>
                <a:ext cx="6669000" cy="44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5031D2E-70D9-DD38-292F-ADE4D8FEAB19}"/>
                  </a:ext>
                </a:extLst>
              </p14:cNvPr>
              <p14:cNvContentPartPr/>
              <p14:nvPr/>
            </p14:nvContentPartPr>
            <p14:xfrm>
              <a:off x="8910967" y="591833"/>
              <a:ext cx="2142720" cy="4485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5031D2E-70D9-DD38-292F-ADE4D8FEAB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01967" y="582833"/>
                <a:ext cx="216036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52FF805-6DE7-E205-6B54-36EFDCEFDE8C}"/>
                  </a:ext>
                </a:extLst>
              </p14:cNvPr>
              <p14:cNvContentPartPr/>
              <p14:nvPr/>
            </p14:nvContentPartPr>
            <p14:xfrm>
              <a:off x="8737447" y="1640513"/>
              <a:ext cx="2039760" cy="4935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52FF805-6DE7-E205-6B54-36EFDCEFDE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28447" y="1631513"/>
                <a:ext cx="205740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85FC041-0309-3C01-B53D-27D0B35EF953}"/>
                  </a:ext>
                </a:extLst>
              </p14:cNvPr>
              <p14:cNvContentPartPr/>
              <p14:nvPr/>
            </p14:nvContentPartPr>
            <p14:xfrm>
              <a:off x="8972887" y="2365913"/>
              <a:ext cx="503280" cy="3697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85FC041-0309-3C01-B53D-27D0B35EF95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63887" y="2356913"/>
                <a:ext cx="5209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4EA416B-5AFF-A774-2015-762BBB0A85EE}"/>
                  </a:ext>
                </a:extLst>
              </p14:cNvPr>
              <p14:cNvContentPartPr/>
              <p14:nvPr/>
            </p14:nvContentPartPr>
            <p14:xfrm>
              <a:off x="9761647" y="2321993"/>
              <a:ext cx="870840" cy="3978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4EA416B-5AFF-A774-2015-762BBB0A85E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52647" y="2312993"/>
                <a:ext cx="888480" cy="4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6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 }</a:t>
            </a:r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Expose APIs - Secure our data to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263986" y="760078"/>
            <a:ext cx="11664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SAP Cloud Connector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17C996-00A7-493E-999A-A462841A65A1}"/>
              </a:ext>
            </a:extLst>
          </p:cNvPr>
          <p:cNvSpPr/>
          <p:nvPr/>
        </p:nvSpPr>
        <p:spPr>
          <a:xfrm>
            <a:off x="8595360" y="3074126"/>
            <a:ext cx="2342606" cy="1288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On-premise</a:t>
            </a:r>
          </a:p>
          <a:p>
            <a:pPr algn="ctr"/>
            <a:r>
              <a:rPr lang="en-US" dirty="0"/>
              <a:t>BPC,BW,ECC,S/4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78F6A-911C-4ABF-88D9-46F7E245D6DB}"/>
              </a:ext>
            </a:extLst>
          </p:cNvPr>
          <p:cNvSpPr txBox="1"/>
          <p:nvPr/>
        </p:nvSpPr>
        <p:spPr>
          <a:xfrm>
            <a:off x="8656320" y="1344853"/>
            <a:ext cx="23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72BF7E-D751-4F7D-B134-97565B9389AE}"/>
              </a:ext>
            </a:extLst>
          </p:cNvPr>
          <p:cNvCxnSpPr/>
          <p:nvPr/>
        </p:nvCxnSpPr>
        <p:spPr>
          <a:xfrm>
            <a:off x="6601098" y="1245326"/>
            <a:ext cx="0" cy="524546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31E8E8-A30F-4966-8D27-E2875557DED4}"/>
              </a:ext>
            </a:extLst>
          </p:cNvPr>
          <p:cNvSpPr/>
          <p:nvPr/>
        </p:nvSpPr>
        <p:spPr>
          <a:xfrm>
            <a:off x="661851" y="3243943"/>
            <a:ext cx="2673523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BTP</a:t>
            </a:r>
          </a:p>
          <a:p>
            <a:pPr algn="ctr"/>
            <a:r>
              <a:rPr lang="en-US" dirty="0"/>
              <a:t>BAS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9E183-20FA-4B18-932A-9D5A0DFF24DA}"/>
              </a:ext>
            </a:extLst>
          </p:cNvPr>
          <p:cNvSpPr txBox="1"/>
          <p:nvPr/>
        </p:nvSpPr>
        <p:spPr>
          <a:xfrm>
            <a:off x="474617" y="1388145"/>
            <a:ext cx="23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F3E6E6-DA29-44C2-BB2B-988065FE2973}"/>
              </a:ext>
            </a:extLst>
          </p:cNvPr>
          <p:cNvSpPr/>
          <p:nvPr/>
        </p:nvSpPr>
        <p:spPr>
          <a:xfrm>
            <a:off x="5338354" y="3243943"/>
            <a:ext cx="2342606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by SSH</a:t>
            </a:r>
          </a:p>
          <a:p>
            <a:pPr algn="ctr"/>
            <a:r>
              <a:rPr lang="en-US" dirty="0"/>
              <a:t>SAP Cloud Connector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37A9F-0560-4E20-A6B1-B97687668EF2}"/>
              </a:ext>
            </a:extLst>
          </p:cNvPr>
          <p:cNvSpPr txBox="1"/>
          <p:nvPr/>
        </p:nvSpPr>
        <p:spPr>
          <a:xfrm>
            <a:off x="95794" y="4450080"/>
            <a:ext cx="929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What is cloud connector?</a:t>
            </a:r>
          </a:p>
          <a:p>
            <a:pPr marL="342900" indent="-342900">
              <a:buAutoNum type="arabicPeriod"/>
            </a:pPr>
            <a:r>
              <a:rPr lang="en-US" dirty="0"/>
              <a:t>On-premise connectivity</a:t>
            </a:r>
          </a:p>
          <a:p>
            <a:pPr marL="342900" indent="-342900">
              <a:buAutoNum type="arabicPeriod"/>
            </a:pPr>
            <a:r>
              <a:rPr lang="en-US" dirty="0"/>
              <a:t>How to build a Fiori App on BAS using On-premise?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1A2F187-6F61-4355-B00F-DDD805252DCE}"/>
              </a:ext>
            </a:extLst>
          </p:cNvPr>
          <p:cNvSpPr/>
          <p:nvPr/>
        </p:nvSpPr>
        <p:spPr>
          <a:xfrm>
            <a:off x="3257006" y="3332704"/>
            <a:ext cx="2072629" cy="70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4A0DAF9-8332-47A3-A61B-4807F8A67731}"/>
              </a:ext>
            </a:extLst>
          </p:cNvPr>
          <p:cNvSpPr/>
          <p:nvPr/>
        </p:nvSpPr>
        <p:spPr>
          <a:xfrm flipH="1">
            <a:off x="7498082" y="3332704"/>
            <a:ext cx="1097278" cy="70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38074F-0604-4AD3-8842-46534984A287}"/>
              </a:ext>
            </a:extLst>
          </p:cNvPr>
          <p:cNvSpPr/>
          <p:nvPr/>
        </p:nvSpPr>
        <p:spPr>
          <a:xfrm>
            <a:off x="5338354" y="2751909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C6A07-DE51-4716-84BB-7D15F47A1E80}"/>
              </a:ext>
            </a:extLst>
          </p:cNvPr>
          <p:cNvSpPr/>
          <p:nvPr/>
        </p:nvSpPr>
        <p:spPr>
          <a:xfrm>
            <a:off x="3326684" y="3176983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B1A47C-39C0-41A7-8F96-D7A44FC69F1F}"/>
              </a:ext>
            </a:extLst>
          </p:cNvPr>
          <p:cNvSpPr/>
          <p:nvPr/>
        </p:nvSpPr>
        <p:spPr>
          <a:xfrm>
            <a:off x="7929157" y="3138602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843A7A-84DA-4F6A-9195-2A9643E3891B}"/>
              </a:ext>
            </a:extLst>
          </p:cNvPr>
          <p:cNvSpPr/>
          <p:nvPr/>
        </p:nvSpPr>
        <p:spPr>
          <a:xfrm>
            <a:off x="455035" y="2953545"/>
            <a:ext cx="653141" cy="58079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3DAC-66BB-42CC-84FC-F08BACA3EB6C}"/>
              </a:ext>
            </a:extLst>
          </p:cNvPr>
          <p:cNvSpPr/>
          <p:nvPr/>
        </p:nvSpPr>
        <p:spPr>
          <a:xfrm>
            <a:off x="3037341" y="1673440"/>
            <a:ext cx="3058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mys4hanaserver.company.com</a:t>
            </a:r>
          </a:p>
          <a:p>
            <a:r>
              <a:rPr lang="en-US" dirty="0"/>
              <a:t>8021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39585-4DFE-42A1-A502-118E1B8862F5}"/>
              </a:ext>
            </a:extLst>
          </p:cNvPr>
          <p:cNvSpPr/>
          <p:nvPr/>
        </p:nvSpPr>
        <p:spPr>
          <a:xfrm>
            <a:off x="5853787" y="55104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https://help.sap.com/viewer/cca91383641e40ffbe03bdc78f00f681/Cloud/en-US/e54cc8fbbb571014beb5caaf6aa31280.html</a:t>
            </a:r>
          </a:p>
        </p:txBody>
      </p:sp>
    </p:spTree>
    <p:extLst>
      <p:ext uri="{BB962C8B-B14F-4D97-AF65-F5344CB8AC3E}">
        <p14:creationId xmlns:p14="http://schemas.microsoft.com/office/powerpoint/2010/main" val="294061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259873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/>
              <a:t>If I already have a functionality in my core, how can I reuse?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Pre-requisite- Create OData Services on top of your ABAP code/ BAPIs, Workflows, BOPF, CDS, BADIs, Exits</a:t>
            </a:r>
          </a:p>
          <a:p>
            <a:r>
              <a:rPr lang="en-US" dirty="0"/>
              <a:t>Recommend – ABAP on HANA (CDS based OData Services) + UI5 and OData Training (SEGW based Free style services) + Third Party (.NET, legacy, Java Based portal – REST Services)</a:t>
            </a:r>
          </a:p>
          <a:p>
            <a:r>
              <a:rPr lang="en-US" dirty="0"/>
              <a:t>SAP Standard – SAP Delivers lots of ERP Functionality, SAP Started delivering read-to-use out-of-box APIs – SOAP, ODataV2, ODataV4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https://api.sap.com</a:t>
            </a:r>
            <a:endParaRPr lang="en-US" dirty="0"/>
          </a:p>
          <a:p>
            <a:r>
              <a:rPr lang="en-US" dirty="0"/>
              <a:t>SAP Business API HUB – Central place for all the offered APIs for integration purpose.</a:t>
            </a:r>
          </a:p>
          <a:p>
            <a:r>
              <a:rPr lang="en-US" dirty="0"/>
              <a:t>Difference between SOAP and OData</a:t>
            </a:r>
          </a:p>
          <a:p>
            <a:r>
              <a:rPr lang="en-US" dirty="0">
                <a:hlinkClick r:id="rId4"/>
              </a:rPr>
              <a:t>https://www.youtube.com/watch?v=v_xPlRumdbE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Server access for S/4HANA for your learning on demand</a:t>
            </a:r>
          </a:p>
          <a:p>
            <a:r>
              <a:rPr lang="en-US" dirty="0">
                <a:hlinkClick r:id="rId5"/>
              </a:rPr>
              <a:t>server@anubhavtrainings.com</a:t>
            </a:r>
            <a:endParaRPr lang="en-US" dirty="0"/>
          </a:p>
          <a:p>
            <a:r>
              <a:rPr lang="en-US" dirty="0"/>
              <a:t>Cost 2500 INR per month per user / 40 USD</a:t>
            </a:r>
          </a:p>
          <a:p>
            <a:r>
              <a:rPr lang="en-US" dirty="0"/>
              <a:t>Latest S/4HANA service to build CDS Views, Fiori Apps, Integrations</a:t>
            </a:r>
          </a:p>
        </p:txBody>
      </p:sp>
    </p:spTree>
    <p:extLst>
      <p:ext uri="{BB962C8B-B14F-4D97-AF65-F5344CB8AC3E}">
        <p14:creationId xmlns:p14="http://schemas.microsoft.com/office/powerpoint/2010/main" val="370252573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6754</TotalTime>
  <Words>1054</Words>
  <Application>Microsoft Office PowerPoint</Application>
  <PresentationFormat>Widescreen</PresentationFormat>
  <Paragraphs>164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5802</cp:revision>
  <dcterms:created xsi:type="dcterms:W3CDTF">2020-10-03T07:29:13Z</dcterms:created>
  <dcterms:modified xsi:type="dcterms:W3CDTF">2022-07-29T05:33:39Z</dcterms:modified>
</cp:coreProperties>
</file>